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8"/>
  </p:notesMasterIdLst>
  <p:sldIdLst>
    <p:sldId id="356" r:id="rId2"/>
    <p:sldId id="374" r:id="rId3"/>
    <p:sldId id="267" r:id="rId4"/>
    <p:sldId id="261" r:id="rId5"/>
    <p:sldId id="265" r:id="rId6"/>
    <p:sldId id="306" r:id="rId7"/>
    <p:sldId id="263" r:id="rId8"/>
    <p:sldId id="311" r:id="rId9"/>
    <p:sldId id="273" r:id="rId10"/>
    <p:sldId id="359" r:id="rId11"/>
    <p:sldId id="367" r:id="rId12"/>
    <p:sldId id="357" r:id="rId13"/>
    <p:sldId id="363" r:id="rId14"/>
    <p:sldId id="361" r:id="rId15"/>
    <p:sldId id="312" r:id="rId16"/>
    <p:sldId id="313" r:id="rId17"/>
    <p:sldId id="314" r:id="rId18"/>
    <p:sldId id="315" r:id="rId19"/>
    <p:sldId id="289" r:id="rId20"/>
    <p:sldId id="290" r:id="rId21"/>
    <p:sldId id="360" r:id="rId22"/>
    <p:sldId id="362" r:id="rId23"/>
    <p:sldId id="371" r:id="rId24"/>
    <p:sldId id="379" r:id="rId25"/>
    <p:sldId id="316" r:id="rId26"/>
    <p:sldId id="318" r:id="rId27"/>
    <p:sldId id="319" r:id="rId28"/>
    <p:sldId id="320" r:id="rId29"/>
    <p:sldId id="321" r:id="rId30"/>
    <p:sldId id="372" r:id="rId31"/>
    <p:sldId id="380" r:id="rId32"/>
    <p:sldId id="368" r:id="rId33"/>
    <p:sldId id="369" r:id="rId34"/>
    <p:sldId id="370" r:id="rId35"/>
    <p:sldId id="378" r:id="rId36"/>
    <p:sldId id="382" r:id="rId3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Orta Stil 1 - Vurgu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799B23B-EC83-4686-B30A-512413B5E67A}" styleName="Açık Stil 3 - Vurgu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3296810-A885-4BE3-A3E7-6D5BEEA58F35}" styleName="Orta Stil 2 - Vurgu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Orta Stil 2 - Vurgu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6D9F66E-5EB9-4882-86FB-DCBF35E3C3E4}" styleName="Orta Stil 4 - Vurgu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BC89EF96-8CEA-46FF-86C4-4CE0E7609802}" styleName="Açık Stil 3 - Vurgu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Açık Stil 3 - Vurgu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Açık Stil 3 - Vurgu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Açık Stil 3 - Vurgu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5BE263C-DBD7-4A20-BB59-AAB30ACAA65A}" styleName="Orta Stil 3 - Vurgu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467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1290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title>
      <c:tx>
        <c:rich>
          <a:bodyPr/>
          <a:lstStyle/>
          <a:p>
            <a:pPr>
              <a:defRPr/>
            </a:pPr>
            <a:r>
              <a:rPr lang="tr-TR" dirty="0"/>
              <a:t>Yerleştirme</a:t>
            </a:r>
            <a:r>
              <a:rPr lang="tr-TR" baseline="0" dirty="0"/>
              <a:t> Puanı Hesaplama</a:t>
            </a:r>
            <a:endParaRPr lang="en-US" dirty="0"/>
          </a:p>
        </c:rich>
      </c:tx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Sayfa1!$B$1</c:f>
              <c:strCache>
                <c:ptCount val="1"/>
                <c:pt idx="0">
                  <c:v>Satışlar</c:v>
                </c:pt>
              </c:strCache>
            </c:strRef>
          </c:tx>
          <c:explosion val="25"/>
          <c:dPt>
            <c:idx val="0"/>
            <c:bubble3D val="0"/>
            <c:explosion val="0"/>
            <c:extLst>
              <c:ext xmlns:c16="http://schemas.microsoft.com/office/drawing/2014/chart" uri="{C3380CC4-5D6E-409C-BE32-E72D297353CC}">
                <c16:uniqueId val="{00000000-7004-4709-AC5B-53F8AB2AB995}"/>
              </c:ext>
            </c:extLst>
          </c:dPt>
          <c:cat>
            <c:strRef>
              <c:f>Sayfa1!$A$2:$A$3</c:f>
              <c:strCache>
                <c:ptCount val="2"/>
                <c:pt idx="0">
                  <c:v>TEMEL YETERLİLİK TESTİ</c:v>
                </c:pt>
                <c:pt idx="1">
                  <c:v>ALAN YETERLİLİK TESTİ</c:v>
                </c:pt>
              </c:strCache>
            </c:strRef>
          </c:cat>
          <c:val>
            <c:numRef>
              <c:f>Sayfa1!$B$2:$B$3</c:f>
              <c:numCache>
                <c:formatCode>General</c:formatCode>
                <c:ptCount val="2"/>
                <c:pt idx="0">
                  <c:v>40</c:v>
                </c:pt>
                <c:pt idx="1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004-4709-AC5B-53F8AB2AB9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tr-TR"/>
    </a:p>
  </c:txPr>
  <c:externalData r:id="rId1">
    <c:autoUpdate val="0"/>
  </c:externalData>
  <c:userShapes r:id="rId2"/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ADE16C-7A2B-4322-8B43-113B8F07171B}" type="doc">
      <dgm:prSet loTypeId="urn:microsoft.com/office/officeart/2005/8/layout/hList7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tr-TR"/>
        </a:p>
      </dgm:t>
    </dgm:pt>
    <dgm:pt modelId="{0B367F09-25E2-4477-9173-9CD956EA8EB6}">
      <dgm:prSet phldrT="[Metin]" custT="1"/>
      <dgm:spPr/>
      <dgm:t>
        <a:bodyPr/>
        <a:lstStyle/>
        <a:p>
          <a:r>
            <a:rPr lang="tr-TR" sz="2400" b="1" dirty="0"/>
            <a:t>1. AŞAMA TYT</a:t>
          </a:r>
        </a:p>
        <a:p>
          <a:endParaRPr lang="tr-TR" sz="2400" b="1" dirty="0"/>
        </a:p>
        <a:p>
          <a:r>
            <a:rPr lang="tr-TR" sz="2400" dirty="0"/>
            <a:t>(Temel Yeterlilik Testi)</a:t>
          </a:r>
        </a:p>
      </dgm:t>
    </dgm:pt>
    <dgm:pt modelId="{5B3C5F20-6F80-4FCE-9421-755A89ECB56C}" type="parTrans" cxnId="{B26751A5-5207-42ED-983D-32A38DA3FC6F}">
      <dgm:prSet/>
      <dgm:spPr/>
      <dgm:t>
        <a:bodyPr/>
        <a:lstStyle/>
        <a:p>
          <a:endParaRPr lang="tr-TR"/>
        </a:p>
      </dgm:t>
    </dgm:pt>
    <dgm:pt modelId="{5FB2D910-3869-42DC-85DC-45CA67F42226}" type="sibTrans" cxnId="{B26751A5-5207-42ED-983D-32A38DA3FC6F}">
      <dgm:prSet/>
      <dgm:spPr/>
      <dgm:t>
        <a:bodyPr/>
        <a:lstStyle/>
        <a:p>
          <a:endParaRPr lang="tr-TR"/>
        </a:p>
      </dgm:t>
    </dgm:pt>
    <dgm:pt modelId="{C77C498C-B177-4F93-B183-C6D9E156EA42}">
      <dgm:prSet phldrT="[Metin]" custT="1"/>
      <dgm:spPr/>
      <dgm:t>
        <a:bodyPr/>
        <a:lstStyle/>
        <a:p>
          <a:r>
            <a:rPr lang="tr-TR" sz="2400" b="1" dirty="0"/>
            <a:t>2. AŞAMA AYT </a:t>
          </a:r>
        </a:p>
        <a:p>
          <a:r>
            <a:rPr lang="tr-TR" sz="2400" b="1" dirty="0"/>
            <a:t> </a:t>
          </a:r>
          <a:r>
            <a:rPr lang="tr-TR" sz="2400" dirty="0"/>
            <a:t>(Alan Yeterlilik Testi)</a:t>
          </a:r>
        </a:p>
      </dgm:t>
    </dgm:pt>
    <dgm:pt modelId="{61F65BF3-8BF5-433C-8B1A-11C089612C26}" type="parTrans" cxnId="{F61E4D10-A92F-4842-A881-94774578658E}">
      <dgm:prSet/>
      <dgm:spPr/>
      <dgm:t>
        <a:bodyPr/>
        <a:lstStyle/>
        <a:p>
          <a:endParaRPr lang="tr-TR"/>
        </a:p>
      </dgm:t>
    </dgm:pt>
    <dgm:pt modelId="{35237DDD-1D13-4EC6-B664-E50A4336B982}" type="sibTrans" cxnId="{F61E4D10-A92F-4842-A881-94774578658E}">
      <dgm:prSet/>
      <dgm:spPr/>
      <dgm:t>
        <a:bodyPr/>
        <a:lstStyle/>
        <a:p>
          <a:endParaRPr lang="tr-TR"/>
        </a:p>
      </dgm:t>
    </dgm:pt>
    <dgm:pt modelId="{A0E3DC71-C70C-41FB-AA9A-BE5451110975}">
      <dgm:prSet phldrT="[Metin]" custT="1"/>
      <dgm:spPr/>
      <dgm:t>
        <a:bodyPr/>
        <a:lstStyle/>
        <a:p>
          <a:r>
            <a:rPr lang="tr-TR" sz="2400" b="1" dirty="0"/>
            <a:t>OBP</a:t>
          </a:r>
        </a:p>
        <a:p>
          <a:endParaRPr lang="tr-TR" sz="2400" b="1" dirty="0"/>
        </a:p>
        <a:p>
          <a:r>
            <a:rPr lang="tr-TR" sz="2400" dirty="0"/>
            <a:t>(Ortaöğretim Başarı Puanı)</a:t>
          </a:r>
        </a:p>
      </dgm:t>
    </dgm:pt>
    <dgm:pt modelId="{0E670AC2-C64E-4161-8574-F0ADDF295D3A}" type="parTrans" cxnId="{6279E367-1049-496E-B51D-94E6AAFFAA90}">
      <dgm:prSet/>
      <dgm:spPr/>
      <dgm:t>
        <a:bodyPr/>
        <a:lstStyle/>
        <a:p>
          <a:endParaRPr lang="tr-TR"/>
        </a:p>
      </dgm:t>
    </dgm:pt>
    <dgm:pt modelId="{1822EF6B-EDD0-4CB6-AEA8-1ADEF1D3C399}" type="sibTrans" cxnId="{6279E367-1049-496E-B51D-94E6AAFFAA90}">
      <dgm:prSet/>
      <dgm:spPr/>
      <dgm:t>
        <a:bodyPr/>
        <a:lstStyle/>
        <a:p>
          <a:endParaRPr lang="tr-TR"/>
        </a:p>
      </dgm:t>
    </dgm:pt>
    <dgm:pt modelId="{4FDB9A37-C46B-4DCB-9A2B-BE2A67379889}" type="pres">
      <dgm:prSet presAssocID="{BBADE16C-7A2B-4322-8B43-113B8F07171B}" presName="Name0" presStyleCnt="0">
        <dgm:presLayoutVars>
          <dgm:dir/>
          <dgm:resizeHandles val="exact"/>
        </dgm:presLayoutVars>
      </dgm:prSet>
      <dgm:spPr/>
    </dgm:pt>
    <dgm:pt modelId="{21A21AD1-2C68-411F-93F8-7A5D76EA6BD8}" type="pres">
      <dgm:prSet presAssocID="{BBADE16C-7A2B-4322-8B43-113B8F07171B}" presName="fgShape" presStyleLbl="fgShp" presStyleIdx="0" presStyleCnt="1" custScaleX="85334" custScaleY="91110" custLinFactNeighborX="-1545" custLinFactNeighborY="74750"/>
      <dgm:spPr/>
    </dgm:pt>
    <dgm:pt modelId="{DA71CCF9-BFE0-47E6-BDE4-48774D8C8576}" type="pres">
      <dgm:prSet presAssocID="{BBADE16C-7A2B-4322-8B43-113B8F07171B}" presName="linComp" presStyleCnt="0"/>
      <dgm:spPr/>
    </dgm:pt>
    <dgm:pt modelId="{2C766AA5-A1AB-42A0-ADCA-ADD5F597C162}" type="pres">
      <dgm:prSet presAssocID="{0B367F09-25E2-4477-9173-9CD956EA8EB6}" presName="compNode" presStyleCnt="0"/>
      <dgm:spPr/>
    </dgm:pt>
    <dgm:pt modelId="{3762BB57-596D-4B97-B61F-0191736C4088}" type="pres">
      <dgm:prSet presAssocID="{0B367F09-25E2-4477-9173-9CD956EA8EB6}" presName="bkgdShape" presStyleLbl="node1" presStyleIdx="0" presStyleCnt="3" custLinFactNeighborX="-724" custLinFactNeighborY="1575"/>
      <dgm:spPr/>
    </dgm:pt>
    <dgm:pt modelId="{67BC87FC-13B0-4DA7-815B-FFDCD7AF9550}" type="pres">
      <dgm:prSet presAssocID="{0B367F09-25E2-4477-9173-9CD956EA8EB6}" presName="nodeTx" presStyleLbl="node1" presStyleIdx="0" presStyleCnt="3">
        <dgm:presLayoutVars>
          <dgm:bulletEnabled val="1"/>
        </dgm:presLayoutVars>
      </dgm:prSet>
      <dgm:spPr/>
    </dgm:pt>
    <dgm:pt modelId="{36D76903-2959-4086-8849-6FDABA083864}" type="pres">
      <dgm:prSet presAssocID="{0B367F09-25E2-4477-9173-9CD956EA8EB6}" presName="invisiNode" presStyleLbl="node1" presStyleIdx="0" presStyleCnt="3"/>
      <dgm:spPr/>
    </dgm:pt>
    <dgm:pt modelId="{51EC160B-0BF4-4F2B-AF9F-569F60CDAF1C}" type="pres">
      <dgm:prSet presAssocID="{0B367F09-25E2-4477-9173-9CD956EA8EB6}" presName="imagNode" presStyleLbl="fgImgPlace1" presStyleIdx="0" presStyleCnt="3" custFlipVert="0" custScaleX="95935" custScaleY="79985" custLinFactNeighborX="1545" custLinFactNeighborY="-27215"/>
      <dgm:spPr>
        <a:blipFill rotWithShape="1">
          <a:blip xmlns:r="http://schemas.openxmlformats.org/officeDocument/2006/relationships" r:embed="rId1"/>
          <a:srcRect/>
          <a:stretch>
            <a:fillRect l="-3000" r="-3000"/>
          </a:stretch>
        </a:blipFill>
      </dgm:spPr>
    </dgm:pt>
    <dgm:pt modelId="{ECF0FA00-B329-4CD0-BFE2-FF6E7218C266}" type="pres">
      <dgm:prSet presAssocID="{5FB2D910-3869-42DC-85DC-45CA67F42226}" presName="sibTrans" presStyleLbl="sibTrans2D1" presStyleIdx="0" presStyleCnt="0"/>
      <dgm:spPr/>
    </dgm:pt>
    <dgm:pt modelId="{391F9BFB-7419-4CE6-AD09-2F6BF3F4E1F1}" type="pres">
      <dgm:prSet presAssocID="{C77C498C-B177-4F93-B183-C6D9E156EA42}" presName="compNode" presStyleCnt="0"/>
      <dgm:spPr/>
    </dgm:pt>
    <dgm:pt modelId="{99B8F9F6-854C-4E46-8925-4E908120EEEA}" type="pres">
      <dgm:prSet presAssocID="{C77C498C-B177-4F93-B183-C6D9E156EA42}" presName="bkgdShape" presStyleLbl="node1" presStyleIdx="1" presStyleCnt="3" custLinFactNeighborX="1125" custLinFactNeighborY="-887"/>
      <dgm:spPr/>
    </dgm:pt>
    <dgm:pt modelId="{183EAEDA-B157-4A35-8F9B-BAFCD7513157}" type="pres">
      <dgm:prSet presAssocID="{C77C498C-B177-4F93-B183-C6D9E156EA42}" presName="nodeTx" presStyleLbl="node1" presStyleIdx="1" presStyleCnt="3">
        <dgm:presLayoutVars>
          <dgm:bulletEnabled val="1"/>
        </dgm:presLayoutVars>
      </dgm:prSet>
      <dgm:spPr/>
    </dgm:pt>
    <dgm:pt modelId="{E778A7F7-BD56-4CA4-AC83-A8B8F2ABB384}" type="pres">
      <dgm:prSet presAssocID="{C77C498C-B177-4F93-B183-C6D9E156EA42}" presName="invisiNode" presStyleLbl="node1" presStyleIdx="1" presStyleCnt="3"/>
      <dgm:spPr/>
    </dgm:pt>
    <dgm:pt modelId="{27543585-A5B8-4C40-BF0A-4BFEBA7D5B91}" type="pres">
      <dgm:prSet presAssocID="{C77C498C-B177-4F93-B183-C6D9E156EA42}" presName="imagNode" presStyleLbl="fgImgPlace1" presStyleIdx="1" presStyleCnt="3" custScaleY="80917" custLinFactNeighborX="3761" custLinFactNeighborY="-2368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2000" r="-42000"/>
          </a:stretch>
        </a:blipFill>
      </dgm:spPr>
    </dgm:pt>
    <dgm:pt modelId="{78E7D3F3-3AC6-4943-9FA8-8FF420DD9006}" type="pres">
      <dgm:prSet presAssocID="{35237DDD-1D13-4EC6-B664-E50A4336B982}" presName="sibTrans" presStyleLbl="sibTrans2D1" presStyleIdx="0" presStyleCnt="0"/>
      <dgm:spPr/>
    </dgm:pt>
    <dgm:pt modelId="{722F455B-821C-4113-B9F0-724713D06529}" type="pres">
      <dgm:prSet presAssocID="{A0E3DC71-C70C-41FB-AA9A-BE5451110975}" presName="compNode" presStyleCnt="0"/>
      <dgm:spPr/>
    </dgm:pt>
    <dgm:pt modelId="{FBF4B3B2-DDF7-4F36-A99D-A4CCF28BF110}" type="pres">
      <dgm:prSet presAssocID="{A0E3DC71-C70C-41FB-AA9A-BE5451110975}" presName="bkgdShape" presStyleLbl="node1" presStyleIdx="2" presStyleCnt="3" custLinFactNeighborY="-28602"/>
      <dgm:spPr/>
    </dgm:pt>
    <dgm:pt modelId="{E5DD5734-E61D-490B-9C7A-9BDDBE70A9DC}" type="pres">
      <dgm:prSet presAssocID="{A0E3DC71-C70C-41FB-AA9A-BE5451110975}" presName="nodeTx" presStyleLbl="node1" presStyleIdx="2" presStyleCnt="3">
        <dgm:presLayoutVars>
          <dgm:bulletEnabled val="1"/>
        </dgm:presLayoutVars>
      </dgm:prSet>
      <dgm:spPr/>
    </dgm:pt>
    <dgm:pt modelId="{825CB29D-517F-47D3-9225-76D6561380B3}" type="pres">
      <dgm:prSet presAssocID="{A0E3DC71-C70C-41FB-AA9A-BE5451110975}" presName="invisiNode" presStyleLbl="node1" presStyleIdx="2" presStyleCnt="3"/>
      <dgm:spPr/>
    </dgm:pt>
    <dgm:pt modelId="{BEAD5B7B-4A05-4CB7-BF48-694320A526BE}" type="pres">
      <dgm:prSet presAssocID="{A0E3DC71-C70C-41FB-AA9A-BE5451110975}" presName="imagNode" presStyleLbl="fgImgPlace1" presStyleIdx="2" presStyleCnt="3" custScaleY="88120" custLinFactNeighborX="2600" custLinFactNeighborY="-2062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</dgm:spPr>
    </dgm:pt>
  </dgm:ptLst>
  <dgm:cxnLst>
    <dgm:cxn modelId="{F61E4D10-A92F-4842-A881-94774578658E}" srcId="{BBADE16C-7A2B-4322-8B43-113B8F07171B}" destId="{C77C498C-B177-4F93-B183-C6D9E156EA42}" srcOrd="1" destOrd="0" parTransId="{61F65BF3-8BF5-433C-8B1A-11C089612C26}" sibTransId="{35237DDD-1D13-4EC6-B664-E50A4336B982}"/>
    <dgm:cxn modelId="{F1606014-4E24-486B-A17D-A0628520D6F8}" type="presOf" srcId="{BBADE16C-7A2B-4322-8B43-113B8F07171B}" destId="{4FDB9A37-C46B-4DCB-9A2B-BE2A67379889}" srcOrd="0" destOrd="0" presId="urn:microsoft.com/office/officeart/2005/8/layout/hList7"/>
    <dgm:cxn modelId="{11308124-B1CB-4C5A-9B9F-48ABFF223F10}" type="presOf" srcId="{35237DDD-1D13-4EC6-B664-E50A4336B982}" destId="{78E7D3F3-3AC6-4943-9FA8-8FF420DD9006}" srcOrd="0" destOrd="0" presId="urn:microsoft.com/office/officeart/2005/8/layout/hList7"/>
    <dgm:cxn modelId="{6279E367-1049-496E-B51D-94E6AAFFAA90}" srcId="{BBADE16C-7A2B-4322-8B43-113B8F07171B}" destId="{A0E3DC71-C70C-41FB-AA9A-BE5451110975}" srcOrd="2" destOrd="0" parTransId="{0E670AC2-C64E-4161-8574-F0ADDF295D3A}" sibTransId="{1822EF6B-EDD0-4CB6-AEA8-1ADEF1D3C399}"/>
    <dgm:cxn modelId="{1FAAC570-39A8-424A-A8E0-FF211C8ECC6D}" type="presOf" srcId="{0B367F09-25E2-4477-9173-9CD956EA8EB6}" destId="{67BC87FC-13B0-4DA7-815B-FFDCD7AF9550}" srcOrd="1" destOrd="0" presId="urn:microsoft.com/office/officeart/2005/8/layout/hList7"/>
    <dgm:cxn modelId="{22B3AA74-A1D0-48BF-9E0C-585DAB487D18}" type="presOf" srcId="{0B367F09-25E2-4477-9173-9CD956EA8EB6}" destId="{3762BB57-596D-4B97-B61F-0191736C4088}" srcOrd="0" destOrd="0" presId="urn:microsoft.com/office/officeart/2005/8/layout/hList7"/>
    <dgm:cxn modelId="{6ED6D659-039D-44B3-88E4-691A89A816C9}" type="presOf" srcId="{5FB2D910-3869-42DC-85DC-45CA67F42226}" destId="{ECF0FA00-B329-4CD0-BFE2-FF6E7218C266}" srcOrd="0" destOrd="0" presId="urn:microsoft.com/office/officeart/2005/8/layout/hList7"/>
    <dgm:cxn modelId="{081C9F93-A18B-4781-8873-710F6EAC6542}" type="presOf" srcId="{A0E3DC71-C70C-41FB-AA9A-BE5451110975}" destId="{FBF4B3B2-DDF7-4F36-A99D-A4CCF28BF110}" srcOrd="0" destOrd="0" presId="urn:microsoft.com/office/officeart/2005/8/layout/hList7"/>
    <dgm:cxn modelId="{B26751A5-5207-42ED-983D-32A38DA3FC6F}" srcId="{BBADE16C-7A2B-4322-8B43-113B8F07171B}" destId="{0B367F09-25E2-4477-9173-9CD956EA8EB6}" srcOrd="0" destOrd="0" parTransId="{5B3C5F20-6F80-4FCE-9421-755A89ECB56C}" sibTransId="{5FB2D910-3869-42DC-85DC-45CA67F42226}"/>
    <dgm:cxn modelId="{A2B4AFAE-6BD0-4D4D-9736-F12253FB26AC}" type="presOf" srcId="{C77C498C-B177-4F93-B183-C6D9E156EA42}" destId="{99B8F9F6-854C-4E46-8925-4E908120EEEA}" srcOrd="0" destOrd="0" presId="urn:microsoft.com/office/officeart/2005/8/layout/hList7"/>
    <dgm:cxn modelId="{21E45CD5-5E3F-411F-B982-EA021074DCE1}" type="presOf" srcId="{A0E3DC71-C70C-41FB-AA9A-BE5451110975}" destId="{E5DD5734-E61D-490B-9C7A-9BDDBE70A9DC}" srcOrd="1" destOrd="0" presId="urn:microsoft.com/office/officeart/2005/8/layout/hList7"/>
    <dgm:cxn modelId="{987084F2-5B98-4FFB-85D6-C3837E73549B}" type="presOf" srcId="{C77C498C-B177-4F93-B183-C6D9E156EA42}" destId="{183EAEDA-B157-4A35-8F9B-BAFCD7513157}" srcOrd="1" destOrd="0" presId="urn:microsoft.com/office/officeart/2005/8/layout/hList7"/>
    <dgm:cxn modelId="{4215D47C-F331-47C1-9DA2-C3AC65895621}" type="presParOf" srcId="{4FDB9A37-C46B-4DCB-9A2B-BE2A67379889}" destId="{21A21AD1-2C68-411F-93F8-7A5D76EA6BD8}" srcOrd="0" destOrd="0" presId="urn:microsoft.com/office/officeart/2005/8/layout/hList7"/>
    <dgm:cxn modelId="{904BC7AA-47E1-49A9-8AAC-74093B6CDA7B}" type="presParOf" srcId="{4FDB9A37-C46B-4DCB-9A2B-BE2A67379889}" destId="{DA71CCF9-BFE0-47E6-BDE4-48774D8C8576}" srcOrd="1" destOrd="0" presId="urn:microsoft.com/office/officeart/2005/8/layout/hList7"/>
    <dgm:cxn modelId="{76E6AE5C-C1DA-4BEB-812D-4A9338757E75}" type="presParOf" srcId="{DA71CCF9-BFE0-47E6-BDE4-48774D8C8576}" destId="{2C766AA5-A1AB-42A0-ADCA-ADD5F597C162}" srcOrd="0" destOrd="0" presId="urn:microsoft.com/office/officeart/2005/8/layout/hList7"/>
    <dgm:cxn modelId="{BA926A6A-73C5-4B94-BCC0-453AC5B9B1C0}" type="presParOf" srcId="{2C766AA5-A1AB-42A0-ADCA-ADD5F597C162}" destId="{3762BB57-596D-4B97-B61F-0191736C4088}" srcOrd="0" destOrd="0" presId="urn:microsoft.com/office/officeart/2005/8/layout/hList7"/>
    <dgm:cxn modelId="{510B9EFB-FD84-4309-9D9C-89CD6845D51C}" type="presParOf" srcId="{2C766AA5-A1AB-42A0-ADCA-ADD5F597C162}" destId="{67BC87FC-13B0-4DA7-815B-FFDCD7AF9550}" srcOrd="1" destOrd="0" presId="urn:microsoft.com/office/officeart/2005/8/layout/hList7"/>
    <dgm:cxn modelId="{935336A7-D3FD-4695-A598-B76613466AAB}" type="presParOf" srcId="{2C766AA5-A1AB-42A0-ADCA-ADD5F597C162}" destId="{36D76903-2959-4086-8849-6FDABA083864}" srcOrd="2" destOrd="0" presId="urn:microsoft.com/office/officeart/2005/8/layout/hList7"/>
    <dgm:cxn modelId="{6E374B52-E167-4FB0-9480-873494058D30}" type="presParOf" srcId="{2C766AA5-A1AB-42A0-ADCA-ADD5F597C162}" destId="{51EC160B-0BF4-4F2B-AF9F-569F60CDAF1C}" srcOrd="3" destOrd="0" presId="urn:microsoft.com/office/officeart/2005/8/layout/hList7"/>
    <dgm:cxn modelId="{05D41C9D-AA0B-48C2-9A6E-EEF49B649DAB}" type="presParOf" srcId="{DA71CCF9-BFE0-47E6-BDE4-48774D8C8576}" destId="{ECF0FA00-B329-4CD0-BFE2-FF6E7218C266}" srcOrd="1" destOrd="0" presId="urn:microsoft.com/office/officeart/2005/8/layout/hList7"/>
    <dgm:cxn modelId="{B391B18B-A172-4A14-91BE-CDE6CA422855}" type="presParOf" srcId="{DA71CCF9-BFE0-47E6-BDE4-48774D8C8576}" destId="{391F9BFB-7419-4CE6-AD09-2F6BF3F4E1F1}" srcOrd="2" destOrd="0" presId="urn:microsoft.com/office/officeart/2005/8/layout/hList7"/>
    <dgm:cxn modelId="{C412ACC3-19BC-4B95-ACD3-5B14366F775D}" type="presParOf" srcId="{391F9BFB-7419-4CE6-AD09-2F6BF3F4E1F1}" destId="{99B8F9F6-854C-4E46-8925-4E908120EEEA}" srcOrd="0" destOrd="0" presId="urn:microsoft.com/office/officeart/2005/8/layout/hList7"/>
    <dgm:cxn modelId="{615D7DD0-5275-46CA-8F20-779AC223A9F3}" type="presParOf" srcId="{391F9BFB-7419-4CE6-AD09-2F6BF3F4E1F1}" destId="{183EAEDA-B157-4A35-8F9B-BAFCD7513157}" srcOrd="1" destOrd="0" presId="urn:microsoft.com/office/officeart/2005/8/layout/hList7"/>
    <dgm:cxn modelId="{A8C9CB2A-8FEC-4FE3-A062-06257472767D}" type="presParOf" srcId="{391F9BFB-7419-4CE6-AD09-2F6BF3F4E1F1}" destId="{E778A7F7-BD56-4CA4-AC83-A8B8F2ABB384}" srcOrd="2" destOrd="0" presId="urn:microsoft.com/office/officeart/2005/8/layout/hList7"/>
    <dgm:cxn modelId="{17DF640E-B5CA-4F80-8231-8DCD11784ABC}" type="presParOf" srcId="{391F9BFB-7419-4CE6-AD09-2F6BF3F4E1F1}" destId="{27543585-A5B8-4C40-BF0A-4BFEBA7D5B91}" srcOrd="3" destOrd="0" presId="urn:microsoft.com/office/officeart/2005/8/layout/hList7"/>
    <dgm:cxn modelId="{FFA1B8CC-AB62-47F5-9EF8-0F3B09B9F5B4}" type="presParOf" srcId="{DA71CCF9-BFE0-47E6-BDE4-48774D8C8576}" destId="{78E7D3F3-3AC6-4943-9FA8-8FF420DD9006}" srcOrd="3" destOrd="0" presId="urn:microsoft.com/office/officeart/2005/8/layout/hList7"/>
    <dgm:cxn modelId="{59568655-FAF0-4E4B-82A8-FFD373245667}" type="presParOf" srcId="{DA71CCF9-BFE0-47E6-BDE4-48774D8C8576}" destId="{722F455B-821C-4113-B9F0-724713D06529}" srcOrd="4" destOrd="0" presId="urn:microsoft.com/office/officeart/2005/8/layout/hList7"/>
    <dgm:cxn modelId="{3C7151DC-52D6-4C80-82E3-555E54C5E62B}" type="presParOf" srcId="{722F455B-821C-4113-B9F0-724713D06529}" destId="{FBF4B3B2-DDF7-4F36-A99D-A4CCF28BF110}" srcOrd="0" destOrd="0" presId="urn:microsoft.com/office/officeart/2005/8/layout/hList7"/>
    <dgm:cxn modelId="{7F78DC38-5460-4069-86D1-7C1794940457}" type="presParOf" srcId="{722F455B-821C-4113-B9F0-724713D06529}" destId="{E5DD5734-E61D-490B-9C7A-9BDDBE70A9DC}" srcOrd="1" destOrd="0" presId="urn:microsoft.com/office/officeart/2005/8/layout/hList7"/>
    <dgm:cxn modelId="{8B2B2141-3FED-40F6-9670-D8C728AF5C9E}" type="presParOf" srcId="{722F455B-821C-4113-B9F0-724713D06529}" destId="{825CB29D-517F-47D3-9225-76D6561380B3}" srcOrd="2" destOrd="0" presId="urn:microsoft.com/office/officeart/2005/8/layout/hList7"/>
    <dgm:cxn modelId="{7BD27BC4-15DD-4657-8C1A-E1BE8B04C2C4}" type="presParOf" srcId="{722F455B-821C-4113-B9F0-724713D06529}" destId="{BEAD5B7B-4A05-4CB7-BF48-694320A526BE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CE31806-4C39-47E9-86CD-EB79EB428192}" type="doc">
      <dgm:prSet loTypeId="urn:microsoft.com/office/officeart/2005/8/layout/matrix2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CB0CF76-2E9B-4ABD-8869-01A7019BEA46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12D9DAB7-33BA-4ECF-AF6D-AEF3F83A29C3}" type="parTrans" cxnId="{259337CF-0B3D-4653-BF20-9BBF13397099}">
      <dgm:prSet/>
      <dgm:spPr/>
      <dgm:t>
        <a:bodyPr/>
        <a:lstStyle/>
        <a:p>
          <a:endParaRPr lang="en-US"/>
        </a:p>
      </dgm:t>
    </dgm:pt>
    <dgm:pt modelId="{BF361921-843B-43C3-8BFD-06F47DC934C8}" type="sibTrans" cxnId="{259337CF-0B3D-4653-BF20-9BBF13397099}">
      <dgm:prSet/>
      <dgm:spPr/>
      <dgm:t>
        <a:bodyPr/>
        <a:lstStyle/>
        <a:p>
          <a:endParaRPr lang="en-US"/>
        </a:p>
      </dgm:t>
    </dgm:pt>
    <dgm:pt modelId="{174D340A-1DBC-4736-BABC-8C6CC8D6F878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/>
            <a:t> </a:t>
          </a:r>
        </a:p>
      </dgm:t>
    </dgm:pt>
    <dgm:pt modelId="{4C81AD53-E29A-4AED-80FA-DD4A3DDAB7E0}" type="parTrans" cxnId="{7538B1CC-5847-43B8-9A08-FA49C0CA2780}">
      <dgm:prSet/>
      <dgm:spPr/>
      <dgm:t>
        <a:bodyPr/>
        <a:lstStyle/>
        <a:p>
          <a:endParaRPr lang="en-US"/>
        </a:p>
      </dgm:t>
    </dgm:pt>
    <dgm:pt modelId="{A4CFFA0E-3AC9-4CCB-9410-52A2AF965A84}" type="sibTrans" cxnId="{7538B1CC-5847-43B8-9A08-FA49C0CA2780}">
      <dgm:prSet/>
      <dgm:spPr/>
      <dgm:t>
        <a:bodyPr/>
        <a:lstStyle/>
        <a:p>
          <a:endParaRPr lang="en-US"/>
        </a:p>
      </dgm:t>
    </dgm:pt>
    <dgm:pt modelId="{E3D04C11-D947-413A-81DE-00EA3CDDBDC2}">
      <dgm:prSet phldrT="[Text]"/>
      <dgm:spPr>
        <a:solidFill>
          <a:schemeClr val="accent3"/>
        </a:solidFill>
      </dgm:spPr>
      <dgm:t>
        <a:bodyPr/>
        <a:lstStyle/>
        <a:p>
          <a:r>
            <a:rPr lang="en-US" dirty="0"/>
            <a:t> </a:t>
          </a:r>
        </a:p>
      </dgm:t>
    </dgm:pt>
    <dgm:pt modelId="{DC136269-3770-4A26-AF2F-2407BB0BC66F}" type="parTrans" cxnId="{6706A0DF-4548-41C6-98A4-E2ACD724745C}">
      <dgm:prSet/>
      <dgm:spPr/>
      <dgm:t>
        <a:bodyPr/>
        <a:lstStyle/>
        <a:p>
          <a:endParaRPr lang="en-US"/>
        </a:p>
      </dgm:t>
    </dgm:pt>
    <dgm:pt modelId="{8B01525C-1C25-422A-9CDA-D5E5125CD10F}" type="sibTrans" cxnId="{6706A0DF-4548-41C6-98A4-E2ACD724745C}">
      <dgm:prSet/>
      <dgm:spPr/>
      <dgm:t>
        <a:bodyPr/>
        <a:lstStyle/>
        <a:p>
          <a:endParaRPr lang="en-US"/>
        </a:p>
      </dgm:t>
    </dgm:pt>
    <dgm:pt modelId="{7641BBE5-612A-40BB-A13C-4DAE4A9171DC}">
      <dgm:prSet phldrT="[Text]"/>
      <dgm:spPr>
        <a:solidFill>
          <a:schemeClr val="accent5"/>
        </a:solidFill>
      </dgm:spPr>
      <dgm:t>
        <a:bodyPr/>
        <a:lstStyle/>
        <a:p>
          <a:r>
            <a:rPr lang="en-US" dirty="0"/>
            <a:t> </a:t>
          </a:r>
        </a:p>
      </dgm:t>
    </dgm:pt>
    <dgm:pt modelId="{270BDABB-B31F-4AB0-BA3F-763E8F292D86}" type="parTrans" cxnId="{9EC50658-4684-4563-BE4B-FEE40872A7F7}">
      <dgm:prSet/>
      <dgm:spPr/>
      <dgm:t>
        <a:bodyPr/>
        <a:lstStyle/>
        <a:p>
          <a:endParaRPr lang="en-US"/>
        </a:p>
      </dgm:t>
    </dgm:pt>
    <dgm:pt modelId="{8147E180-0DA6-4525-AB32-BBDF083011A7}" type="sibTrans" cxnId="{9EC50658-4684-4563-BE4B-FEE40872A7F7}">
      <dgm:prSet/>
      <dgm:spPr/>
      <dgm:t>
        <a:bodyPr/>
        <a:lstStyle/>
        <a:p>
          <a:endParaRPr lang="en-US"/>
        </a:p>
      </dgm:t>
    </dgm:pt>
    <dgm:pt modelId="{BD597720-48F2-4493-9787-D93083094F60}" type="pres">
      <dgm:prSet presAssocID="{FCE31806-4C39-47E9-86CD-EB79EB428192}" presName="matrix" presStyleCnt="0">
        <dgm:presLayoutVars>
          <dgm:chMax val="1"/>
          <dgm:dir/>
          <dgm:resizeHandles val="exact"/>
        </dgm:presLayoutVars>
      </dgm:prSet>
      <dgm:spPr/>
    </dgm:pt>
    <dgm:pt modelId="{9FF0B515-76B9-4690-997E-45E35FBDA025}" type="pres">
      <dgm:prSet presAssocID="{FCE31806-4C39-47E9-86CD-EB79EB428192}" presName="axisShape" presStyleLbl="bgShp" presStyleIdx="0" presStyleCnt="1"/>
      <dgm:spPr>
        <a:solidFill>
          <a:schemeClr val="tx2">
            <a:lumMod val="50000"/>
          </a:schemeClr>
        </a:solidFill>
      </dgm:spPr>
    </dgm:pt>
    <dgm:pt modelId="{94A907CC-C31D-428C-84CB-700D98D98B03}" type="pres">
      <dgm:prSet presAssocID="{FCE31806-4C39-47E9-86CD-EB79EB428192}" presName="rect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5D70D4E5-842E-4B81-A8DC-8EC1C6AE1260}" type="pres">
      <dgm:prSet presAssocID="{FCE31806-4C39-47E9-86CD-EB79EB428192}" presName="rect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7F7A9869-D62A-44DC-8BF6-C3ACD0D47DB8}" type="pres">
      <dgm:prSet presAssocID="{FCE31806-4C39-47E9-86CD-EB79EB428192}" presName="rect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30388FE3-A1C0-4302-BF45-7642169EC0D5}" type="pres">
      <dgm:prSet presAssocID="{FCE31806-4C39-47E9-86CD-EB79EB428192}" presName="rect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040D520E-69F2-45A1-BD75-A363F37937EB}" type="presOf" srcId="{7641BBE5-612A-40BB-A13C-4DAE4A9171DC}" destId="{30388FE3-A1C0-4302-BF45-7642169EC0D5}" srcOrd="0" destOrd="0" presId="urn:microsoft.com/office/officeart/2005/8/layout/matrix2"/>
    <dgm:cxn modelId="{9EC50658-4684-4563-BE4B-FEE40872A7F7}" srcId="{FCE31806-4C39-47E9-86CD-EB79EB428192}" destId="{7641BBE5-612A-40BB-A13C-4DAE4A9171DC}" srcOrd="3" destOrd="0" parTransId="{270BDABB-B31F-4AB0-BA3F-763E8F292D86}" sibTransId="{8147E180-0DA6-4525-AB32-BBDF083011A7}"/>
    <dgm:cxn modelId="{B5880486-639C-4FB2-AD68-8B110B8A510B}" type="presOf" srcId="{FCE31806-4C39-47E9-86CD-EB79EB428192}" destId="{BD597720-48F2-4493-9787-D93083094F60}" srcOrd="0" destOrd="0" presId="urn:microsoft.com/office/officeart/2005/8/layout/matrix2"/>
    <dgm:cxn modelId="{784D20B1-1DCF-48D4-A00B-C8054A209361}" type="presOf" srcId="{E3D04C11-D947-413A-81DE-00EA3CDDBDC2}" destId="{7F7A9869-D62A-44DC-8BF6-C3ACD0D47DB8}" srcOrd="0" destOrd="0" presId="urn:microsoft.com/office/officeart/2005/8/layout/matrix2"/>
    <dgm:cxn modelId="{8B872CC6-7D0B-44A2-B5B1-1351A14C75D9}" type="presOf" srcId="{BCB0CF76-2E9B-4ABD-8869-01A7019BEA46}" destId="{94A907CC-C31D-428C-84CB-700D98D98B03}" srcOrd="0" destOrd="0" presId="urn:microsoft.com/office/officeart/2005/8/layout/matrix2"/>
    <dgm:cxn modelId="{7538B1CC-5847-43B8-9A08-FA49C0CA2780}" srcId="{FCE31806-4C39-47E9-86CD-EB79EB428192}" destId="{174D340A-1DBC-4736-BABC-8C6CC8D6F878}" srcOrd="1" destOrd="0" parTransId="{4C81AD53-E29A-4AED-80FA-DD4A3DDAB7E0}" sibTransId="{A4CFFA0E-3AC9-4CCB-9410-52A2AF965A84}"/>
    <dgm:cxn modelId="{259337CF-0B3D-4653-BF20-9BBF13397099}" srcId="{FCE31806-4C39-47E9-86CD-EB79EB428192}" destId="{BCB0CF76-2E9B-4ABD-8869-01A7019BEA46}" srcOrd="0" destOrd="0" parTransId="{12D9DAB7-33BA-4ECF-AF6D-AEF3F83A29C3}" sibTransId="{BF361921-843B-43C3-8BFD-06F47DC934C8}"/>
    <dgm:cxn modelId="{6706A0DF-4548-41C6-98A4-E2ACD724745C}" srcId="{FCE31806-4C39-47E9-86CD-EB79EB428192}" destId="{E3D04C11-D947-413A-81DE-00EA3CDDBDC2}" srcOrd="2" destOrd="0" parTransId="{DC136269-3770-4A26-AF2F-2407BB0BC66F}" sibTransId="{8B01525C-1C25-422A-9CDA-D5E5125CD10F}"/>
    <dgm:cxn modelId="{C48D3FFE-B9AB-49B3-9D64-FD4D195AA062}" type="presOf" srcId="{174D340A-1DBC-4736-BABC-8C6CC8D6F878}" destId="{5D70D4E5-842E-4B81-A8DC-8EC1C6AE1260}" srcOrd="0" destOrd="0" presId="urn:microsoft.com/office/officeart/2005/8/layout/matrix2"/>
    <dgm:cxn modelId="{C4745986-89D1-4CAB-8E16-A969898146E7}" type="presParOf" srcId="{BD597720-48F2-4493-9787-D93083094F60}" destId="{9FF0B515-76B9-4690-997E-45E35FBDA025}" srcOrd="0" destOrd="0" presId="urn:microsoft.com/office/officeart/2005/8/layout/matrix2"/>
    <dgm:cxn modelId="{BC09B83B-60D2-4D28-9790-75E8C314D339}" type="presParOf" srcId="{BD597720-48F2-4493-9787-D93083094F60}" destId="{94A907CC-C31D-428C-84CB-700D98D98B03}" srcOrd="1" destOrd="0" presId="urn:microsoft.com/office/officeart/2005/8/layout/matrix2"/>
    <dgm:cxn modelId="{7DC0CE44-CF8E-4B0D-AD22-3CCDBC47A39B}" type="presParOf" srcId="{BD597720-48F2-4493-9787-D93083094F60}" destId="{5D70D4E5-842E-4B81-A8DC-8EC1C6AE1260}" srcOrd="2" destOrd="0" presId="urn:microsoft.com/office/officeart/2005/8/layout/matrix2"/>
    <dgm:cxn modelId="{D1ED1B93-9248-497E-86EF-FDB7A335D30C}" type="presParOf" srcId="{BD597720-48F2-4493-9787-D93083094F60}" destId="{7F7A9869-D62A-44DC-8BF6-C3ACD0D47DB8}" srcOrd="3" destOrd="0" presId="urn:microsoft.com/office/officeart/2005/8/layout/matrix2"/>
    <dgm:cxn modelId="{1F844D8B-2A6C-4F86-96B8-860E4A9023D7}" type="presParOf" srcId="{BD597720-48F2-4493-9787-D93083094F60}" destId="{30388FE3-A1C0-4302-BF45-7642169EC0D5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62BB57-596D-4B97-B61F-0191736C4088}">
      <dsp:nvSpPr>
        <dsp:cNvPr id="0" name=""/>
        <dsp:cNvSpPr/>
      </dsp:nvSpPr>
      <dsp:spPr>
        <a:xfrm>
          <a:off x="0" y="0"/>
          <a:ext cx="1907293" cy="399021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b="1" kern="1200" dirty="0"/>
            <a:t>1. AŞAMA TYT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2400" b="1" kern="1200" dirty="0"/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kern="1200" dirty="0"/>
            <a:t>(Temel Yeterlilik Testi)</a:t>
          </a:r>
        </a:p>
      </dsp:txBody>
      <dsp:txXfrm>
        <a:off x="0" y="1596087"/>
        <a:ext cx="1907293" cy="1596087"/>
      </dsp:txXfrm>
    </dsp:sp>
    <dsp:sp modelId="{51EC160B-0BF4-4F2B-AF9F-569F60CDAF1C}">
      <dsp:nvSpPr>
        <dsp:cNvPr id="0" name=""/>
        <dsp:cNvSpPr/>
      </dsp:nvSpPr>
      <dsp:spPr>
        <a:xfrm>
          <a:off x="338036" y="10769"/>
          <a:ext cx="1274729" cy="1062794"/>
        </a:xfrm>
        <a:prstGeom prst="ellipse">
          <a:avLst/>
        </a:prstGeom>
        <a:blipFill rotWithShape="1">
          <a:blip xmlns:r="http://schemas.openxmlformats.org/officeDocument/2006/relationships" r:embed="rId1"/>
          <a:srcRect/>
          <a:stretch>
            <a:fillRect l="-3000" r="-3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B8F9F6-854C-4E46-8925-4E908120EEEA}">
      <dsp:nvSpPr>
        <dsp:cNvPr id="0" name=""/>
        <dsp:cNvSpPr/>
      </dsp:nvSpPr>
      <dsp:spPr>
        <a:xfrm>
          <a:off x="1987194" y="0"/>
          <a:ext cx="1907293" cy="3990218"/>
        </a:xfrm>
        <a:prstGeom prst="roundRect">
          <a:avLst>
            <a:gd name="adj" fmla="val 10000"/>
          </a:avLst>
        </a:prstGeom>
        <a:solidFill>
          <a:schemeClr val="accent5">
            <a:hueOff val="-965760"/>
            <a:satOff val="0"/>
            <a:lumOff val="-254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b="1" kern="1200" dirty="0"/>
            <a:t>2. AŞAMA AYT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b="1" kern="1200" dirty="0"/>
            <a:t> </a:t>
          </a:r>
          <a:r>
            <a:rPr lang="tr-TR" sz="2400" kern="1200" dirty="0"/>
            <a:t>(Alan Yeterlilik Testi)</a:t>
          </a:r>
        </a:p>
      </dsp:txBody>
      <dsp:txXfrm>
        <a:off x="1987194" y="1596087"/>
        <a:ext cx="1907293" cy="1596087"/>
      </dsp:txXfrm>
    </dsp:sp>
    <dsp:sp modelId="{27543585-A5B8-4C40-BF0A-4BFEBA7D5B91}">
      <dsp:nvSpPr>
        <dsp:cNvPr id="0" name=""/>
        <dsp:cNvSpPr/>
      </dsp:nvSpPr>
      <dsp:spPr>
        <a:xfrm>
          <a:off x="2304987" y="51495"/>
          <a:ext cx="1328742" cy="1075178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2000" r="-42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F4B3B2-DDF7-4F36-A99D-A4CCF28BF110}">
      <dsp:nvSpPr>
        <dsp:cNvPr id="0" name=""/>
        <dsp:cNvSpPr/>
      </dsp:nvSpPr>
      <dsp:spPr>
        <a:xfrm>
          <a:off x="3930249" y="0"/>
          <a:ext cx="1907293" cy="3990218"/>
        </a:xfrm>
        <a:prstGeom prst="roundRect">
          <a:avLst>
            <a:gd name="adj" fmla="val 10000"/>
          </a:avLst>
        </a:prstGeom>
        <a:solidFill>
          <a:schemeClr val="accent5">
            <a:hueOff val="-1931520"/>
            <a:satOff val="0"/>
            <a:lumOff val="-509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b="1" kern="1200" dirty="0"/>
            <a:t>OBP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2400" b="1" kern="1200" dirty="0"/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kern="1200" dirty="0"/>
            <a:t>(Ortaöğretim Başarı Puanı)</a:t>
          </a:r>
        </a:p>
      </dsp:txBody>
      <dsp:txXfrm>
        <a:off x="3930249" y="1596087"/>
        <a:ext cx="1907293" cy="1596087"/>
      </dsp:txXfrm>
    </dsp:sp>
    <dsp:sp modelId="{BEAD5B7B-4A05-4CB7-BF48-694320A526BE}">
      <dsp:nvSpPr>
        <dsp:cNvPr id="0" name=""/>
        <dsp:cNvSpPr/>
      </dsp:nvSpPr>
      <dsp:spPr>
        <a:xfrm>
          <a:off x="4254072" y="44300"/>
          <a:ext cx="1328742" cy="1170887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A21AD1-2C68-411F-93F8-7A5D76EA6BD8}">
      <dsp:nvSpPr>
        <dsp:cNvPr id="0" name=""/>
        <dsp:cNvSpPr/>
      </dsp:nvSpPr>
      <dsp:spPr>
        <a:xfrm>
          <a:off x="544462" y="3444894"/>
          <a:ext cx="4583858" cy="545323"/>
        </a:xfrm>
        <a:prstGeom prst="left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F0B515-76B9-4690-997E-45E35FBDA025}">
      <dsp:nvSpPr>
        <dsp:cNvPr id="0" name=""/>
        <dsp:cNvSpPr/>
      </dsp:nvSpPr>
      <dsp:spPr>
        <a:xfrm>
          <a:off x="1016000" y="0"/>
          <a:ext cx="4064000" cy="4064000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tx2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A907CC-C31D-428C-84CB-700D98D98B03}">
      <dsp:nvSpPr>
        <dsp:cNvPr id="0" name=""/>
        <dsp:cNvSpPr/>
      </dsp:nvSpPr>
      <dsp:spPr>
        <a:xfrm>
          <a:off x="1280160" y="264160"/>
          <a:ext cx="1625600" cy="162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 </a:t>
          </a:r>
        </a:p>
      </dsp:txBody>
      <dsp:txXfrm>
        <a:off x="1359515" y="343515"/>
        <a:ext cx="1466890" cy="1466890"/>
      </dsp:txXfrm>
    </dsp:sp>
    <dsp:sp modelId="{5D70D4E5-842E-4B81-A8DC-8EC1C6AE1260}">
      <dsp:nvSpPr>
        <dsp:cNvPr id="0" name=""/>
        <dsp:cNvSpPr/>
      </dsp:nvSpPr>
      <dsp:spPr>
        <a:xfrm>
          <a:off x="3190240" y="264160"/>
          <a:ext cx="1625600" cy="1625600"/>
        </a:xfrm>
        <a:prstGeom prst="roundRect">
          <a:avLst/>
        </a:prstGeom>
        <a:solidFill>
          <a:schemeClr val="accent2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 </a:t>
          </a:r>
        </a:p>
      </dsp:txBody>
      <dsp:txXfrm>
        <a:off x="3269595" y="343515"/>
        <a:ext cx="1466890" cy="1466890"/>
      </dsp:txXfrm>
    </dsp:sp>
    <dsp:sp modelId="{7F7A9869-D62A-44DC-8BF6-C3ACD0D47DB8}">
      <dsp:nvSpPr>
        <dsp:cNvPr id="0" name=""/>
        <dsp:cNvSpPr/>
      </dsp:nvSpPr>
      <dsp:spPr>
        <a:xfrm>
          <a:off x="1280160" y="2174240"/>
          <a:ext cx="1625600" cy="1625600"/>
        </a:xfrm>
        <a:prstGeom prst="roundRect">
          <a:avLst/>
        </a:prstGeom>
        <a:solidFill>
          <a:schemeClr val="accent3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 </a:t>
          </a:r>
        </a:p>
      </dsp:txBody>
      <dsp:txXfrm>
        <a:off x="1359515" y="2253595"/>
        <a:ext cx="1466890" cy="1466890"/>
      </dsp:txXfrm>
    </dsp:sp>
    <dsp:sp modelId="{30388FE3-A1C0-4302-BF45-7642169EC0D5}">
      <dsp:nvSpPr>
        <dsp:cNvPr id="0" name=""/>
        <dsp:cNvSpPr/>
      </dsp:nvSpPr>
      <dsp:spPr>
        <a:xfrm>
          <a:off x="3190240" y="2174240"/>
          <a:ext cx="1625600" cy="1625600"/>
        </a:xfrm>
        <a:prstGeom prst="roundRect">
          <a:avLst/>
        </a:prstGeom>
        <a:solidFill>
          <a:schemeClr val="accent5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 </a:t>
          </a:r>
        </a:p>
      </dsp:txBody>
      <dsp:txXfrm>
        <a:off x="3269595" y="2253595"/>
        <a:ext cx="1466890" cy="14668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0.09286</cdr:x>
      <cdr:y>0.36047</cdr:y>
    </cdr:from>
    <cdr:to>
      <cdr:x>0.25649</cdr:x>
      <cdr:y>0.51534</cdr:y>
    </cdr:to>
    <cdr:sp macro="" textlink="">
      <cdr:nvSpPr>
        <cdr:cNvPr id="2" name="1 Metin kutusu"/>
        <cdr:cNvSpPr txBox="1"/>
      </cdr:nvSpPr>
      <cdr:spPr>
        <a:xfrm xmlns:a="http://schemas.openxmlformats.org/drawingml/2006/main">
          <a:off x="566057" y="1464954"/>
          <a:ext cx="997528" cy="6293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tr-TR" sz="1800" b="1" dirty="0"/>
            <a:t>II. </a:t>
          </a:r>
          <a:r>
            <a:rPr lang="tr-TR" sz="1600" b="1" dirty="0"/>
            <a:t>OTURUM</a:t>
          </a:r>
          <a:endParaRPr lang="tr-TR" b="1" dirty="0"/>
        </a:p>
        <a:p xmlns:a="http://schemas.openxmlformats.org/drawingml/2006/main">
          <a:endParaRPr lang="tr-TR" sz="1100" dirty="0"/>
        </a:p>
      </cdr:txBody>
    </cdr:sp>
  </cdr:relSizeAnchor>
  <cdr:relSizeAnchor xmlns:cdr="http://schemas.openxmlformats.org/drawingml/2006/chartDrawing">
    <cdr:from>
      <cdr:x>0.11429</cdr:x>
      <cdr:y>0.49781</cdr:y>
    </cdr:from>
    <cdr:to>
      <cdr:x>0.34026</cdr:x>
      <cdr:y>0.64099</cdr:y>
    </cdr:to>
    <cdr:sp macro="" textlink="">
      <cdr:nvSpPr>
        <cdr:cNvPr id="3" name="2 Metin kutusu"/>
        <cdr:cNvSpPr txBox="1"/>
      </cdr:nvSpPr>
      <cdr:spPr>
        <a:xfrm xmlns:a="http://schemas.openxmlformats.org/drawingml/2006/main">
          <a:off x="696685" y="2023093"/>
          <a:ext cx="1377538" cy="5818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tr-TR" sz="3600" b="1" dirty="0"/>
            <a:t>% 60</a:t>
          </a:r>
        </a:p>
      </cdr:txBody>
    </cdr:sp>
  </cdr:relSizeAnchor>
  <cdr:relSizeAnchor xmlns:cdr="http://schemas.openxmlformats.org/drawingml/2006/chartDrawing">
    <cdr:from>
      <cdr:x>0.34023</cdr:x>
      <cdr:y>0.32149</cdr:y>
    </cdr:from>
    <cdr:to>
      <cdr:x>0.50386</cdr:x>
      <cdr:y>0.47636</cdr:y>
    </cdr:to>
    <cdr:sp macro="" textlink="">
      <cdr:nvSpPr>
        <cdr:cNvPr id="4" name="1 Metin kutusu"/>
        <cdr:cNvSpPr txBox="1"/>
      </cdr:nvSpPr>
      <cdr:spPr>
        <a:xfrm xmlns:a="http://schemas.openxmlformats.org/drawingml/2006/main">
          <a:off x="2482337" y="1437186"/>
          <a:ext cx="1193917" cy="6923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tr-TR" sz="1800" b="1" dirty="0"/>
            <a:t>I. </a:t>
          </a:r>
          <a:r>
            <a:rPr lang="tr-TR" sz="1600" b="1" dirty="0"/>
            <a:t>OTURUM</a:t>
          </a:r>
          <a:endParaRPr lang="tr-TR" b="1" dirty="0"/>
        </a:p>
        <a:p xmlns:a="http://schemas.openxmlformats.org/drawingml/2006/main">
          <a:endParaRPr lang="tr-TR" sz="1100" dirty="0"/>
        </a:p>
      </cdr:txBody>
    </cdr:sp>
  </cdr:relSizeAnchor>
  <cdr:relSizeAnchor xmlns:cdr="http://schemas.openxmlformats.org/drawingml/2006/chartDrawing">
    <cdr:from>
      <cdr:x>0.42078</cdr:x>
      <cdr:y>0.41786</cdr:y>
    </cdr:from>
    <cdr:to>
      <cdr:x>0.64675</cdr:x>
      <cdr:y>0.56104</cdr:y>
    </cdr:to>
    <cdr:sp macro="" textlink="">
      <cdr:nvSpPr>
        <cdr:cNvPr id="5" name="1 Metin kutusu"/>
        <cdr:cNvSpPr txBox="1"/>
      </cdr:nvSpPr>
      <cdr:spPr>
        <a:xfrm xmlns:a="http://schemas.openxmlformats.org/drawingml/2006/main">
          <a:off x="2565070" y="1698171"/>
          <a:ext cx="1377538" cy="5818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tr-TR" sz="3600" b="1" dirty="0"/>
            <a:t>% 40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0D67B6-6972-41AB-9C9E-C9EEDB8BC27D}" type="datetimeFigureOut">
              <a:rPr lang="tr-TR" smtClean="0"/>
              <a:pPr/>
              <a:t>12.01.2022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13E9A8-70B0-4954-948D-310650AFCD57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8441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3E9A8-70B0-4954-948D-310650AFCD57}" type="slidenum">
              <a:rPr lang="tr-TR" smtClean="0"/>
              <a:pPr/>
              <a:t>11</a:t>
            </a:fld>
            <a:endParaRPr 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14" y="6"/>
            <a:ext cx="9143987" cy="4571997"/>
          </a:xfrm>
          <a:custGeom>
            <a:avLst/>
            <a:gdLst/>
            <a:ahLst/>
            <a:cxnLst/>
            <a:rect l="l" t="t" r="r" b="b"/>
            <a:pathLst>
              <a:path w="9143987" h="4571997">
                <a:moveTo>
                  <a:pt x="1" y="4316132"/>
                </a:moveTo>
                <a:lnTo>
                  <a:pt x="255863" y="4571994"/>
                </a:lnTo>
                <a:lnTo>
                  <a:pt x="203619" y="4571994"/>
                </a:lnTo>
                <a:lnTo>
                  <a:pt x="1" y="4368376"/>
                </a:lnTo>
                <a:close/>
                <a:moveTo>
                  <a:pt x="9143985" y="4208793"/>
                </a:moveTo>
                <a:lnTo>
                  <a:pt x="9143985" y="4261037"/>
                </a:lnTo>
                <a:lnTo>
                  <a:pt x="8833027" y="4571996"/>
                </a:lnTo>
                <a:lnTo>
                  <a:pt x="8780783" y="4571996"/>
                </a:lnTo>
                <a:close/>
                <a:moveTo>
                  <a:pt x="8664832" y="4076819"/>
                </a:moveTo>
                <a:lnTo>
                  <a:pt x="8775657" y="4076819"/>
                </a:lnTo>
                <a:lnTo>
                  <a:pt x="8775657" y="4187644"/>
                </a:lnTo>
                <a:lnTo>
                  <a:pt x="8664832" y="4187644"/>
                </a:lnTo>
                <a:close/>
                <a:moveTo>
                  <a:pt x="7614024" y="4076819"/>
                </a:moveTo>
                <a:lnTo>
                  <a:pt x="7724849" y="4076819"/>
                </a:lnTo>
                <a:lnTo>
                  <a:pt x="7724849" y="4187644"/>
                </a:lnTo>
                <a:lnTo>
                  <a:pt x="7614024" y="4187644"/>
                </a:lnTo>
                <a:close/>
                <a:moveTo>
                  <a:pt x="6563216" y="4076819"/>
                </a:moveTo>
                <a:lnTo>
                  <a:pt x="6674041" y="4076819"/>
                </a:lnTo>
                <a:lnTo>
                  <a:pt x="6674041" y="4187644"/>
                </a:lnTo>
                <a:lnTo>
                  <a:pt x="6563216" y="4187644"/>
                </a:lnTo>
                <a:close/>
                <a:moveTo>
                  <a:pt x="5512408" y="4076819"/>
                </a:moveTo>
                <a:lnTo>
                  <a:pt x="5623233" y="4076819"/>
                </a:lnTo>
                <a:lnTo>
                  <a:pt x="5623233" y="4187644"/>
                </a:lnTo>
                <a:lnTo>
                  <a:pt x="5512408" y="4187644"/>
                </a:lnTo>
                <a:close/>
                <a:moveTo>
                  <a:pt x="4461600" y="4076819"/>
                </a:moveTo>
                <a:lnTo>
                  <a:pt x="4572425" y="4076819"/>
                </a:lnTo>
                <a:lnTo>
                  <a:pt x="4572425" y="4187644"/>
                </a:lnTo>
                <a:lnTo>
                  <a:pt x="4461600" y="4187644"/>
                </a:lnTo>
                <a:close/>
                <a:moveTo>
                  <a:pt x="3410793" y="4076819"/>
                </a:moveTo>
                <a:lnTo>
                  <a:pt x="3521618" y="4076819"/>
                </a:lnTo>
                <a:lnTo>
                  <a:pt x="3521618" y="4187644"/>
                </a:lnTo>
                <a:lnTo>
                  <a:pt x="3410793" y="4187644"/>
                </a:lnTo>
                <a:close/>
                <a:moveTo>
                  <a:pt x="2359985" y="4076819"/>
                </a:moveTo>
                <a:lnTo>
                  <a:pt x="2470810" y="4076819"/>
                </a:lnTo>
                <a:lnTo>
                  <a:pt x="2470810" y="4187644"/>
                </a:lnTo>
                <a:lnTo>
                  <a:pt x="2359985" y="4187644"/>
                </a:lnTo>
                <a:close/>
                <a:moveTo>
                  <a:pt x="1309177" y="4076819"/>
                </a:moveTo>
                <a:lnTo>
                  <a:pt x="1420002" y="4076819"/>
                </a:lnTo>
                <a:lnTo>
                  <a:pt x="1420002" y="4187644"/>
                </a:lnTo>
                <a:lnTo>
                  <a:pt x="1309177" y="4187644"/>
                </a:lnTo>
                <a:close/>
                <a:moveTo>
                  <a:pt x="258369" y="4076819"/>
                </a:moveTo>
                <a:lnTo>
                  <a:pt x="369194" y="4076819"/>
                </a:lnTo>
                <a:lnTo>
                  <a:pt x="369194" y="4187644"/>
                </a:lnTo>
                <a:lnTo>
                  <a:pt x="258369" y="4187644"/>
                </a:lnTo>
                <a:close/>
                <a:moveTo>
                  <a:pt x="8139428" y="3551212"/>
                </a:moveTo>
                <a:lnTo>
                  <a:pt x="8250253" y="3551212"/>
                </a:lnTo>
                <a:lnTo>
                  <a:pt x="8250253" y="3662037"/>
                </a:lnTo>
                <a:lnTo>
                  <a:pt x="8139428" y="3662037"/>
                </a:lnTo>
                <a:close/>
                <a:moveTo>
                  <a:pt x="7088620" y="3551212"/>
                </a:moveTo>
                <a:lnTo>
                  <a:pt x="7199445" y="3551212"/>
                </a:lnTo>
                <a:lnTo>
                  <a:pt x="7199445" y="3662037"/>
                </a:lnTo>
                <a:lnTo>
                  <a:pt x="7088620" y="3662037"/>
                </a:lnTo>
                <a:close/>
                <a:moveTo>
                  <a:pt x="6037812" y="3551212"/>
                </a:moveTo>
                <a:lnTo>
                  <a:pt x="6148637" y="3551212"/>
                </a:lnTo>
                <a:lnTo>
                  <a:pt x="6148637" y="3662037"/>
                </a:lnTo>
                <a:lnTo>
                  <a:pt x="6037812" y="3662037"/>
                </a:lnTo>
                <a:close/>
                <a:moveTo>
                  <a:pt x="4987004" y="3551212"/>
                </a:moveTo>
                <a:lnTo>
                  <a:pt x="5097829" y="3551212"/>
                </a:lnTo>
                <a:lnTo>
                  <a:pt x="5097829" y="3662037"/>
                </a:lnTo>
                <a:lnTo>
                  <a:pt x="4987004" y="3662037"/>
                </a:lnTo>
                <a:close/>
                <a:moveTo>
                  <a:pt x="3936204" y="3551212"/>
                </a:moveTo>
                <a:lnTo>
                  <a:pt x="4047028" y="3551212"/>
                </a:lnTo>
                <a:lnTo>
                  <a:pt x="4047028" y="3662037"/>
                </a:lnTo>
                <a:lnTo>
                  <a:pt x="3936204" y="3662037"/>
                </a:lnTo>
                <a:close/>
                <a:moveTo>
                  <a:pt x="2885395" y="3551212"/>
                </a:moveTo>
                <a:lnTo>
                  <a:pt x="2996220" y="3551212"/>
                </a:lnTo>
                <a:lnTo>
                  <a:pt x="2996220" y="3662037"/>
                </a:lnTo>
                <a:lnTo>
                  <a:pt x="2885395" y="3662037"/>
                </a:lnTo>
                <a:close/>
                <a:moveTo>
                  <a:pt x="1834587" y="3551212"/>
                </a:moveTo>
                <a:lnTo>
                  <a:pt x="1945412" y="3551212"/>
                </a:lnTo>
                <a:lnTo>
                  <a:pt x="1945412" y="3662037"/>
                </a:lnTo>
                <a:lnTo>
                  <a:pt x="1834587" y="3662037"/>
                </a:lnTo>
                <a:close/>
                <a:moveTo>
                  <a:pt x="783778" y="3551212"/>
                </a:moveTo>
                <a:lnTo>
                  <a:pt x="894603" y="3551212"/>
                </a:lnTo>
                <a:lnTo>
                  <a:pt x="894603" y="3662037"/>
                </a:lnTo>
                <a:lnTo>
                  <a:pt x="783778" y="3662037"/>
                </a:lnTo>
                <a:close/>
                <a:moveTo>
                  <a:pt x="2942310" y="3107962"/>
                </a:moveTo>
                <a:lnTo>
                  <a:pt x="2470818" y="3579456"/>
                </a:lnTo>
                <a:lnTo>
                  <a:pt x="2470818" y="3634904"/>
                </a:lnTo>
                <a:lnTo>
                  <a:pt x="2942310" y="4106399"/>
                </a:lnTo>
                <a:lnTo>
                  <a:pt x="3410800" y="3637911"/>
                </a:lnTo>
                <a:lnTo>
                  <a:pt x="3410800" y="3576450"/>
                </a:lnTo>
                <a:close/>
                <a:moveTo>
                  <a:pt x="8195700" y="3107962"/>
                </a:moveTo>
                <a:lnTo>
                  <a:pt x="7724849" y="3578813"/>
                </a:lnTo>
                <a:lnTo>
                  <a:pt x="7724849" y="3635545"/>
                </a:lnTo>
                <a:lnTo>
                  <a:pt x="8195702" y="4106398"/>
                </a:lnTo>
                <a:lnTo>
                  <a:pt x="8664832" y="3637268"/>
                </a:lnTo>
                <a:lnTo>
                  <a:pt x="8664832" y="3577094"/>
                </a:lnTo>
                <a:close/>
                <a:moveTo>
                  <a:pt x="5043655" y="3107962"/>
                </a:moveTo>
                <a:lnTo>
                  <a:pt x="4572425" y="3579192"/>
                </a:lnTo>
                <a:lnTo>
                  <a:pt x="4572425" y="3635169"/>
                </a:lnTo>
                <a:lnTo>
                  <a:pt x="5043654" y="4106399"/>
                </a:lnTo>
                <a:lnTo>
                  <a:pt x="5512408" y="3637645"/>
                </a:lnTo>
                <a:lnTo>
                  <a:pt x="5512408" y="3576714"/>
                </a:lnTo>
                <a:close/>
                <a:moveTo>
                  <a:pt x="840943" y="3107962"/>
                </a:moveTo>
                <a:lnTo>
                  <a:pt x="369199" y="3579705"/>
                </a:lnTo>
                <a:lnTo>
                  <a:pt x="369199" y="3634656"/>
                </a:lnTo>
                <a:lnTo>
                  <a:pt x="840943" y="4106401"/>
                </a:lnTo>
                <a:lnTo>
                  <a:pt x="1309186" y="3638165"/>
                </a:lnTo>
                <a:lnTo>
                  <a:pt x="1309186" y="3576196"/>
                </a:lnTo>
                <a:close/>
                <a:moveTo>
                  <a:pt x="3992991" y="3107961"/>
                </a:moveTo>
                <a:lnTo>
                  <a:pt x="3521625" y="3579327"/>
                </a:lnTo>
                <a:lnTo>
                  <a:pt x="3521625" y="3635034"/>
                </a:lnTo>
                <a:lnTo>
                  <a:pt x="3992992" y="4106400"/>
                </a:lnTo>
                <a:lnTo>
                  <a:pt x="4461600" y="3637773"/>
                </a:lnTo>
                <a:lnTo>
                  <a:pt x="4461600" y="3576588"/>
                </a:lnTo>
                <a:close/>
                <a:moveTo>
                  <a:pt x="1891629" y="3107961"/>
                </a:moveTo>
                <a:lnTo>
                  <a:pt x="1420011" y="3579585"/>
                </a:lnTo>
                <a:lnTo>
                  <a:pt x="1420011" y="3634777"/>
                </a:lnTo>
                <a:lnTo>
                  <a:pt x="1891629" y="4106400"/>
                </a:lnTo>
                <a:lnTo>
                  <a:pt x="2359993" y="3638038"/>
                </a:lnTo>
                <a:lnTo>
                  <a:pt x="2359993" y="3576322"/>
                </a:lnTo>
                <a:close/>
                <a:moveTo>
                  <a:pt x="6094336" y="3107961"/>
                </a:moveTo>
                <a:lnTo>
                  <a:pt x="5623233" y="3579064"/>
                </a:lnTo>
                <a:lnTo>
                  <a:pt x="5623233" y="3635295"/>
                </a:lnTo>
                <a:lnTo>
                  <a:pt x="6094336" y="4106399"/>
                </a:lnTo>
                <a:lnTo>
                  <a:pt x="6563216" y="3637520"/>
                </a:lnTo>
                <a:lnTo>
                  <a:pt x="6563216" y="3576841"/>
                </a:lnTo>
                <a:close/>
                <a:moveTo>
                  <a:pt x="7145019" y="3107960"/>
                </a:moveTo>
                <a:lnTo>
                  <a:pt x="6674041" y="3578938"/>
                </a:lnTo>
                <a:lnTo>
                  <a:pt x="6674041" y="3635421"/>
                </a:lnTo>
                <a:lnTo>
                  <a:pt x="7145018" y="4106399"/>
                </a:lnTo>
                <a:lnTo>
                  <a:pt x="7614024" y="3637394"/>
                </a:lnTo>
                <a:lnTo>
                  <a:pt x="7614024" y="3576965"/>
                </a:lnTo>
                <a:close/>
                <a:moveTo>
                  <a:pt x="8664832" y="3027337"/>
                </a:moveTo>
                <a:lnTo>
                  <a:pt x="8775657" y="3027337"/>
                </a:lnTo>
                <a:lnTo>
                  <a:pt x="8775657" y="3138162"/>
                </a:lnTo>
                <a:lnTo>
                  <a:pt x="8664832" y="3138162"/>
                </a:lnTo>
                <a:close/>
                <a:moveTo>
                  <a:pt x="7614024" y="3027337"/>
                </a:moveTo>
                <a:lnTo>
                  <a:pt x="7724849" y="3027337"/>
                </a:lnTo>
                <a:lnTo>
                  <a:pt x="7724849" y="3138162"/>
                </a:lnTo>
                <a:lnTo>
                  <a:pt x="7614024" y="3138162"/>
                </a:lnTo>
                <a:close/>
                <a:moveTo>
                  <a:pt x="6563216" y="3027337"/>
                </a:moveTo>
                <a:lnTo>
                  <a:pt x="6674041" y="3027337"/>
                </a:lnTo>
                <a:lnTo>
                  <a:pt x="6674041" y="3138162"/>
                </a:lnTo>
                <a:lnTo>
                  <a:pt x="6563216" y="3138162"/>
                </a:lnTo>
                <a:close/>
                <a:moveTo>
                  <a:pt x="5512408" y="3027337"/>
                </a:moveTo>
                <a:lnTo>
                  <a:pt x="5623233" y="3027337"/>
                </a:lnTo>
                <a:lnTo>
                  <a:pt x="5623233" y="3138162"/>
                </a:lnTo>
                <a:lnTo>
                  <a:pt x="5512408" y="3138162"/>
                </a:lnTo>
                <a:close/>
                <a:moveTo>
                  <a:pt x="4461600" y="3027337"/>
                </a:moveTo>
                <a:lnTo>
                  <a:pt x="4572425" y="3027337"/>
                </a:lnTo>
                <a:lnTo>
                  <a:pt x="4572425" y="3138162"/>
                </a:lnTo>
                <a:lnTo>
                  <a:pt x="4461600" y="3138162"/>
                </a:lnTo>
                <a:close/>
                <a:moveTo>
                  <a:pt x="3410798" y="3027337"/>
                </a:moveTo>
                <a:lnTo>
                  <a:pt x="3521622" y="3027337"/>
                </a:lnTo>
                <a:lnTo>
                  <a:pt x="3521622" y="3138162"/>
                </a:lnTo>
                <a:lnTo>
                  <a:pt x="3410798" y="3138162"/>
                </a:lnTo>
                <a:close/>
                <a:moveTo>
                  <a:pt x="2359990" y="3027337"/>
                </a:moveTo>
                <a:lnTo>
                  <a:pt x="2470815" y="3027337"/>
                </a:lnTo>
                <a:lnTo>
                  <a:pt x="2470815" y="3138162"/>
                </a:lnTo>
                <a:lnTo>
                  <a:pt x="2359990" y="3138162"/>
                </a:lnTo>
                <a:close/>
                <a:moveTo>
                  <a:pt x="1309183" y="3027337"/>
                </a:moveTo>
                <a:lnTo>
                  <a:pt x="1420008" y="3027337"/>
                </a:lnTo>
                <a:lnTo>
                  <a:pt x="1420008" y="3138162"/>
                </a:lnTo>
                <a:lnTo>
                  <a:pt x="1309183" y="3138162"/>
                </a:lnTo>
                <a:close/>
                <a:moveTo>
                  <a:pt x="258373" y="3027337"/>
                </a:moveTo>
                <a:lnTo>
                  <a:pt x="369197" y="3027337"/>
                </a:lnTo>
                <a:lnTo>
                  <a:pt x="369197" y="3138162"/>
                </a:lnTo>
                <a:lnTo>
                  <a:pt x="258373" y="3138162"/>
                </a:lnTo>
                <a:close/>
                <a:moveTo>
                  <a:pt x="7642081" y="2610898"/>
                </a:moveTo>
                <a:lnTo>
                  <a:pt x="7171142" y="3081837"/>
                </a:lnTo>
                <a:lnTo>
                  <a:pt x="7640516" y="3551212"/>
                </a:lnTo>
                <a:lnTo>
                  <a:pt x="7700206" y="3551212"/>
                </a:lnTo>
                <a:lnTo>
                  <a:pt x="8169578" y="3081840"/>
                </a:lnTo>
                <a:lnTo>
                  <a:pt x="7698636" y="2610898"/>
                </a:lnTo>
                <a:close/>
                <a:moveTo>
                  <a:pt x="6591400" y="2610898"/>
                </a:moveTo>
                <a:lnTo>
                  <a:pt x="6120458" y="3081839"/>
                </a:lnTo>
                <a:lnTo>
                  <a:pt x="6589831" y="3551212"/>
                </a:lnTo>
                <a:lnTo>
                  <a:pt x="6649523" y="3551212"/>
                </a:lnTo>
                <a:lnTo>
                  <a:pt x="7118897" y="3081838"/>
                </a:lnTo>
                <a:lnTo>
                  <a:pt x="6647958" y="2610898"/>
                </a:lnTo>
                <a:close/>
                <a:moveTo>
                  <a:pt x="5540719" y="2610898"/>
                </a:moveTo>
                <a:lnTo>
                  <a:pt x="5069777" y="3081840"/>
                </a:lnTo>
                <a:lnTo>
                  <a:pt x="5539149" y="3551212"/>
                </a:lnTo>
                <a:lnTo>
                  <a:pt x="5598841" y="3551212"/>
                </a:lnTo>
                <a:lnTo>
                  <a:pt x="6068214" y="3081839"/>
                </a:lnTo>
                <a:lnTo>
                  <a:pt x="5597273" y="2610898"/>
                </a:lnTo>
                <a:close/>
                <a:moveTo>
                  <a:pt x="4490037" y="2610898"/>
                </a:moveTo>
                <a:lnTo>
                  <a:pt x="4019113" y="3081839"/>
                </a:lnTo>
                <a:lnTo>
                  <a:pt x="4488468" y="3551212"/>
                </a:lnTo>
                <a:lnTo>
                  <a:pt x="4548161" y="3551212"/>
                </a:lnTo>
                <a:lnTo>
                  <a:pt x="5017533" y="3081840"/>
                </a:lnTo>
                <a:lnTo>
                  <a:pt x="4546591" y="2610898"/>
                </a:lnTo>
                <a:close/>
                <a:moveTo>
                  <a:pt x="3439375" y="2610898"/>
                </a:moveTo>
                <a:lnTo>
                  <a:pt x="2968432" y="3081840"/>
                </a:lnTo>
                <a:lnTo>
                  <a:pt x="3437804" y="3551212"/>
                </a:lnTo>
                <a:lnTo>
                  <a:pt x="3497496" y="3551212"/>
                </a:lnTo>
                <a:lnTo>
                  <a:pt x="3966869" y="3081840"/>
                </a:lnTo>
                <a:lnTo>
                  <a:pt x="3495925" y="2610898"/>
                </a:lnTo>
                <a:close/>
                <a:moveTo>
                  <a:pt x="2388694" y="2610898"/>
                </a:moveTo>
                <a:lnTo>
                  <a:pt x="1917751" y="3081839"/>
                </a:lnTo>
                <a:lnTo>
                  <a:pt x="2387125" y="3551212"/>
                </a:lnTo>
                <a:lnTo>
                  <a:pt x="2446818" y="3551212"/>
                </a:lnTo>
                <a:lnTo>
                  <a:pt x="2916188" y="3081841"/>
                </a:lnTo>
                <a:lnTo>
                  <a:pt x="2445246" y="2610898"/>
                </a:lnTo>
                <a:close/>
                <a:moveTo>
                  <a:pt x="1338016" y="2610898"/>
                </a:moveTo>
                <a:lnTo>
                  <a:pt x="867065" y="3081840"/>
                </a:lnTo>
                <a:lnTo>
                  <a:pt x="1336446" y="3551212"/>
                </a:lnTo>
                <a:lnTo>
                  <a:pt x="1396142" y="3551212"/>
                </a:lnTo>
                <a:lnTo>
                  <a:pt x="1865507" y="3081839"/>
                </a:lnTo>
                <a:lnTo>
                  <a:pt x="1394572" y="2610898"/>
                </a:lnTo>
                <a:close/>
                <a:moveTo>
                  <a:pt x="8139428" y="2500073"/>
                </a:moveTo>
                <a:lnTo>
                  <a:pt x="8250253" y="2500073"/>
                </a:lnTo>
                <a:lnTo>
                  <a:pt x="8250253" y="2610898"/>
                </a:lnTo>
                <a:lnTo>
                  <a:pt x="8139428" y="2610898"/>
                </a:lnTo>
                <a:close/>
                <a:moveTo>
                  <a:pt x="7088620" y="2500073"/>
                </a:moveTo>
                <a:lnTo>
                  <a:pt x="7199445" y="2500073"/>
                </a:lnTo>
                <a:lnTo>
                  <a:pt x="7199445" y="2610898"/>
                </a:lnTo>
                <a:lnTo>
                  <a:pt x="7088620" y="2610898"/>
                </a:lnTo>
                <a:close/>
                <a:moveTo>
                  <a:pt x="6037812" y="2500073"/>
                </a:moveTo>
                <a:lnTo>
                  <a:pt x="6148637" y="2500073"/>
                </a:lnTo>
                <a:lnTo>
                  <a:pt x="6148637" y="2610898"/>
                </a:lnTo>
                <a:lnTo>
                  <a:pt x="6037812" y="2610898"/>
                </a:lnTo>
                <a:close/>
                <a:moveTo>
                  <a:pt x="4987004" y="2500073"/>
                </a:moveTo>
                <a:lnTo>
                  <a:pt x="5097829" y="2500073"/>
                </a:lnTo>
                <a:lnTo>
                  <a:pt x="5097829" y="2610898"/>
                </a:lnTo>
                <a:lnTo>
                  <a:pt x="4987004" y="2610898"/>
                </a:lnTo>
                <a:close/>
                <a:moveTo>
                  <a:pt x="3936207" y="2500073"/>
                </a:moveTo>
                <a:lnTo>
                  <a:pt x="4047031" y="2500073"/>
                </a:lnTo>
                <a:lnTo>
                  <a:pt x="4047031" y="2610898"/>
                </a:lnTo>
                <a:lnTo>
                  <a:pt x="3936207" y="2610898"/>
                </a:lnTo>
                <a:close/>
                <a:moveTo>
                  <a:pt x="2885399" y="2500073"/>
                </a:moveTo>
                <a:lnTo>
                  <a:pt x="2996223" y="2500073"/>
                </a:lnTo>
                <a:lnTo>
                  <a:pt x="2996223" y="2610898"/>
                </a:lnTo>
                <a:lnTo>
                  <a:pt x="2885399" y="2610898"/>
                </a:lnTo>
                <a:close/>
                <a:moveTo>
                  <a:pt x="1834589" y="2500073"/>
                </a:moveTo>
                <a:lnTo>
                  <a:pt x="1945415" y="2500073"/>
                </a:lnTo>
                <a:lnTo>
                  <a:pt x="1945415" y="2610898"/>
                </a:lnTo>
                <a:lnTo>
                  <a:pt x="1834589" y="2610898"/>
                </a:lnTo>
                <a:close/>
                <a:moveTo>
                  <a:pt x="783780" y="2500073"/>
                </a:moveTo>
                <a:lnTo>
                  <a:pt x="894605" y="2500073"/>
                </a:lnTo>
                <a:lnTo>
                  <a:pt x="894605" y="2610898"/>
                </a:lnTo>
                <a:lnTo>
                  <a:pt x="783780" y="2610898"/>
                </a:lnTo>
                <a:close/>
                <a:moveTo>
                  <a:pt x="1891628" y="2057290"/>
                </a:moveTo>
                <a:lnTo>
                  <a:pt x="1420016" y="2528900"/>
                </a:lnTo>
                <a:lnTo>
                  <a:pt x="1420016" y="2584097"/>
                </a:lnTo>
                <a:lnTo>
                  <a:pt x="1891629" y="3055718"/>
                </a:lnTo>
                <a:lnTo>
                  <a:pt x="2359995" y="2587353"/>
                </a:lnTo>
                <a:lnTo>
                  <a:pt x="2359995" y="2525647"/>
                </a:lnTo>
                <a:close/>
                <a:moveTo>
                  <a:pt x="2942310" y="2057290"/>
                </a:moveTo>
                <a:lnTo>
                  <a:pt x="2470820" y="2528772"/>
                </a:lnTo>
                <a:lnTo>
                  <a:pt x="2470820" y="2584228"/>
                </a:lnTo>
                <a:lnTo>
                  <a:pt x="2942310" y="3055719"/>
                </a:lnTo>
                <a:lnTo>
                  <a:pt x="3410803" y="2587227"/>
                </a:lnTo>
                <a:lnTo>
                  <a:pt x="3410803" y="2525772"/>
                </a:lnTo>
                <a:close/>
                <a:moveTo>
                  <a:pt x="3992992" y="2057289"/>
                </a:moveTo>
                <a:lnTo>
                  <a:pt x="3521627" y="2528644"/>
                </a:lnTo>
                <a:lnTo>
                  <a:pt x="3521627" y="2584355"/>
                </a:lnTo>
                <a:lnTo>
                  <a:pt x="3992992" y="3055718"/>
                </a:lnTo>
                <a:lnTo>
                  <a:pt x="4461600" y="2587092"/>
                </a:lnTo>
                <a:lnTo>
                  <a:pt x="4461600" y="2525906"/>
                </a:lnTo>
                <a:close/>
                <a:moveTo>
                  <a:pt x="7145018" y="2057289"/>
                </a:moveTo>
                <a:lnTo>
                  <a:pt x="6674041" y="2528257"/>
                </a:lnTo>
                <a:lnTo>
                  <a:pt x="6674041" y="2584737"/>
                </a:lnTo>
                <a:lnTo>
                  <a:pt x="7145020" y="3055716"/>
                </a:lnTo>
                <a:lnTo>
                  <a:pt x="7614024" y="2586712"/>
                </a:lnTo>
                <a:lnTo>
                  <a:pt x="7614024" y="2526286"/>
                </a:lnTo>
                <a:close/>
                <a:moveTo>
                  <a:pt x="5043655" y="2057288"/>
                </a:moveTo>
                <a:lnTo>
                  <a:pt x="4572425" y="2528510"/>
                </a:lnTo>
                <a:lnTo>
                  <a:pt x="4572425" y="2584487"/>
                </a:lnTo>
                <a:lnTo>
                  <a:pt x="5043655" y="3055718"/>
                </a:lnTo>
                <a:lnTo>
                  <a:pt x="5512408" y="2586964"/>
                </a:lnTo>
                <a:lnTo>
                  <a:pt x="5512408" y="2526033"/>
                </a:lnTo>
                <a:close/>
                <a:moveTo>
                  <a:pt x="840943" y="2057288"/>
                </a:moveTo>
                <a:lnTo>
                  <a:pt x="369202" y="2529021"/>
                </a:lnTo>
                <a:lnTo>
                  <a:pt x="369202" y="2583976"/>
                </a:lnTo>
                <a:lnTo>
                  <a:pt x="840943" y="3055718"/>
                </a:lnTo>
                <a:lnTo>
                  <a:pt x="1309190" y="2587479"/>
                </a:lnTo>
                <a:lnTo>
                  <a:pt x="1309190" y="2525518"/>
                </a:lnTo>
                <a:close/>
                <a:moveTo>
                  <a:pt x="8195701" y="2057287"/>
                </a:moveTo>
                <a:lnTo>
                  <a:pt x="7724849" y="2528130"/>
                </a:lnTo>
                <a:lnTo>
                  <a:pt x="7724849" y="2584867"/>
                </a:lnTo>
                <a:lnTo>
                  <a:pt x="8195700" y="3055717"/>
                </a:lnTo>
                <a:lnTo>
                  <a:pt x="8664832" y="2586585"/>
                </a:lnTo>
                <a:lnTo>
                  <a:pt x="8664832" y="2526410"/>
                </a:lnTo>
                <a:close/>
                <a:moveTo>
                  <a:pt x="6094339" y="2057287"/>
                </a:moveTo>
                <a:lnTo>
                  <a:pt x="5623233" y="2528385"/>
                </a:lnTo>
                <a:lnTo>
                  <a:pt x="5623233" y="2584613"/>
                </a:lnTo>
                <a:lnTo>
                  <a:pt x="6094336" y="3055717"/>
                </a:lnTo>
                <a:lnTo>
                  <a:pt x="6563216" y="2586838"/>
                </a:lnTo>
                <a:lnTo>
                  <a:pt x="6563216" y="2526156"/>
                </a:lnTo>
                <a:close/>
                <a:moveTo>
                  <a:pt x="1309181" y="1973451"/>
                </a:moveTo>
                <a:lnTo>
                  <a:pt x="1420005" y="1973451"/>
                </a:lnTo>
                <a:lnTo>
                  <a:pt x="1420005" y="2084276"/>
                </a:lnTo>
                <a:lnTo>
                  <a:pt x="1309181" y="2084276"/>
                </a:lnTo>
                <a:close/>
                <a:moveTo>
                  <a:pt x="258371" y="1973451"/>
                </a:moveTo>
                <a:lnTo>
                  <a:pt x="369196" y="1973451"/>
                </a:lnTo>
                <a:lnTo>
                  <a:pt x="369196" y="2084276"/>
                </a:lnTo>
                <a:lnTo>
                  <a:pt x="258371" y="2084276"/>
                </a:lnTo>
                <a:close/>
                <a:moveTo>
                  <a:pt x="3410796" y="1973451"/>
                </a:moveTo>
                <a:lnTo>
                  <a:pt x="3521621" y="1973451"/>
                </a:lnTo>
                <a:lnTo>
                  <a:pt x="3521621" y="2084276"/>
                </a:lnTo>
                <a:lnTo>
                  <a:pt x="3410796" y="2084276"/>
                </a:lnTo>
                <a:close/>
                <a:moveTo>
                  <a:pt x="2359988" y="1973451"/>
                </a:moveTo>
                <a:lnTo>
                  <a:pt x="2470813" y="1973451"/>
                </a:lnTo>
                <a:lnTo>
                  <a:pt x="2470813" y="2084276"/>
                </a:lnTo>
                <a:lnTo>
                  <a:pt x="2359988" y="2084276"/>
                </a:lnTo>
                <a:close/>
                <a:moveTo>
                  <a:pt x="4461600" y="1973451"/>
                </a:moveTo>
                <a:lnTo>
                  <a:pt x="4572425" y="1973451"/>
                </a:lnTo>
                <a:lnTo>
                  <a:pt x="4572425" y="2084276"/>
                </a:lnTo>
                <a:lnTo>
                  <a:pt x="4461600" y="2084276"/>
                </a:lnTo>
                <a:close/>
                <a:moveTo>
                  <a:pt x="6563216" y="1973451"/>
                </a:moveTo>
                <a:lnTo>
                  <a:pt x="6674041" y="1973451"/>
                </a:lnTo>
                <a:lnTo>
                  <a:pt x="6674041" y="2084276"/>
                </a:lnTo>
                <a:lnTo>
                  <a:pt x="6563216" y="2084276"/>
                </a:lnTo>
                <a:close/>
                <a:moveTo>
                  <a:pt x="5512408" y="1973451"/>
                </a:moveTo>
                <a:lnTo>
                  <a:pt x="5623233" y="1973451"/>
                </a:lnTo>
                <a:lnTo>
                  <a:pt x="5623233" y="2084276"/>
                </a:lnTo>
                <a:lnTo>
                  <a:pt x="5512408" y="2084276"/>
                </a:lnTo>
                <a:close/>
                <a:moveTo>
                  <a:pt x="8664832" y="1973450"/>
                </a:moveTo>
                <a:lnTo>
                  <a:pt x="8775657" y="1973450"/>
                </a:lnTo>
                <a:lnTo>
                  <a:pt x="8775657" y="2084275"/>
                </a:lnTo>
                <a:lnTo>
                  <a:pt x="8664832" y="2084275"/>
                </a:lnTo>
                <a:close/>
                <a:moveTo>
                  <a:pt x="7614024" y="1973450"/>
                </a:moveTo>
                <a:lnTo>
                  <a:pt x="7724849" y="1973450"/>
                </a:lnTo>
                <a:lnTo>
                  <a:pt x="7724849" y="2084275"/>
                </a:lnTo>
                <a:lnTo>
                  <a:pt x="7614024" y="2084275"/>
                </a:lnTo>
                <a:close/>
                <a:moveTo>
                  <a:pt x="1340281" y="1557960"/>
                </a:moveTo>
                <a:lnTo>
                  <a:pt x="867065" y="2031167"/>
                </a:lnTo>
                <a:lnTo>
                  <a:pt x="1335989" y="2500073"/>
                </a:lnTo>
                <a:lnTo>
                  <a:pt x="1396599" y="2500073"/>
                </a:lnTo>
                <a:lnTo>
                  <a:pt x="1865505" y="2031168"/>
                </a:lnTo>
                <a:lnTo>
                  <a:pt x="1392304" y="1557960"/>
                </a:lnTo>
                <a:close/>
                <a:moveTo>
                  <a:pt x="3441642" y="1557959"/>
                </a:moveTo>
                <a:lnTo>
                  <a:pt x="2968432" y="2031168"/>
                </a:lnTo>
                <a:lnTo>
                  <a:pt x="3437347" y="2500073"/>
                </a:lnTo>
                <a:lnTo>
                  <a:pt x="3497954" y="2500073"/>
                </a:lnTo>
                <a:lnTo>
                  <a:pt x="3966871" y="2031167"/>
                </a:lnTo>
                <a:lnTo>
                  <a:pt x="3493660" y="1557959"/>
                </a:lnTo>
                <a:close/>
                <a:moveTo>
                  <a:pt x="2390960" y="1557959"/>
                </a:moveTo>
                <a:lnTo>
                  <a:pt x="1917749" y="2031168"/>
                </a:lnTo>
                <a:lnTo>
                  <a:pt x="2386666" y="2500073"/>
                </a:lnTo>
                <a:lnTo>
                  <a:pt x="2447276" y="2500073"/>
                </a:lnTo>
                <a:lnTo>
                  <a:pt x="2916188" y="2031168"/>
                </a:lnTo>
                <a:lnTo>
                  <a:pt x="2442982" y="1557959"/>
                </a:lnTo>
                <a:close/>
                <a:moveTo>
                  <a:pt x="5542984" y="1557959"/>
                </a:moveTo>
                <a:lnTo>
                  <a:pt x="5069777" y="2031166"/>
                </a:lnTo>
                <a:lnTo>
                  <a:pt x="5538692" y="2500073"/>
                </a:lnTo>
                <a:lnTo>
                  <a:pt x="5599300" y="2500073"/>
                </a:lnTo>
                <a:lnTo>
                  <a:pt x="6068216" y="2031165"/>
                </a:lnTo>
                <a:lnTo>
                  <a:pt x="5595011" y="1557959"/>
                </a:lnTo>
                <a:close/>
                <a:moveTo>
                  <a:pt x="4492304" y="1557959"/>
                </a:moveTo>
                <a:lnTo>
                  <a:pt x="4019114" y="2031167"/>
                </a:lnTo>
                <a:lnTo>
                  <a:pt x="4488010" y="2500073"/>
                </a:lnTo>
                <a:lnTo>
                  <a:pt x="4548618" y="2500073"/>
                </a:lnTo>
                <a:lnTo>
                  <a:pt x="5017533" y="2031166"/>
                </a:lnTo>
                <a:lnTo>
                  <a:pt x="4544326" y="1557959"/>
                </a:lnTo>
                <a:close/>
                <a:moveTo>
                  <a:pt x="7644348" y="1557959"/>
                </a:moveTo>
                <a:lnTo>
                  <a:pt x="7171139" y="2031167"/>
                </a:lnTo>
                <a:lnTo>
                  <a:pt x="7640054" y="2500073"/>
                </a:lnTo>
                <a:lnTo>
                  <a:pt x="7700663" y="2500073"/>
                </a:lnTo>
                <a:lnTo>
                  <a:pt x="8169579" y="2031166"/>
                </a:lnTo>
                <a:lnTo>
                  <a:pt x="7696373" y="1557959"/>
                </a:lnTo>
                <a:close/>
                <a:moveTo>
                  <a:pt x="6593666" y="1557959"/>
                </a:moveTo>
                <a:lnTo>
                  <a:pt x="6120461" y="2031165"/>
                </a:lnTo>
                <a:lnTo>
                  <a:pt x="6589377" y="2500073"/>
                </a:lnTo>
                <a:lnTo>
                  <a:pt x="6649981" y="2500073"/>
                </a:lnTo>
                <a:lnTo>
                  <a:pt x="7118896" y="2031167"/>
                </a:lnTo>
                <a:lnTo>
                  <a:pt x="6645688" y="1557959"/>
                </a:lnTo>
                <a:close/>
                <a:moveTo>
                  <a:pt x="783783" y="1447135"/>
                </a:moveTo>
                <a:lnTo>
                  <a:pt x="894607" y="1447135"/>
                </a:lnTo>
                <a:lnTo>
                  <a:pt x="894607" y="1557960"/>
                </a:lnTo>
                <a:lnTo>
                  <a:pt x="783783" y="1557960"/>
                </a:lnTo>
                <a:close/>
                <a:moveTo>
                  <a:pt x="3936210" y="1447134"/>
                </a:moveTo>
                <a:lnTo>
                  <a:pt x="4047034" y="1447134"/>
                </a:lnTo>
                <a:lnTo>
                  <a:pt x="4047034" y="1557959"/>
                </a:lnTo>
                <a:lnTo>
                  <a:pt x="3936210" y="1557959"/>
                </a:lnTo>
                <a:close/>
                <a:moveTo>
                  <a:pt x="2885402" y="1447134"/>
                </a:moveTo>
                <a:lnTo>
                  <a:pt x="2996226" y="1447134"/>
                </a:lnTo>
                <a:lnTo>
                  <a:pt x="2996226" y="1557959"/>
                </a:lnTo>
                <a:lnTo>
                  <a:pt x="2885402" y="1557959"/>
                </a:lnTo>
                <a:close/>
                <a:moveTo>
                  <a:pt x="1834592" y="1447134"/>
                </a:moveTo>
                <a:lnTo>
                  <a:pt x="1945417" y="1447134"/>
                </a:lnTo>
                <a:lnTo>
                  <a:pt x="1945417" y="1557959"/>
                </a:lnTo>
                <a:lnTo>
                  <a:pt x="1834592" y="1557959"/>
                </a:lnTo>
                <a:close/>
                <a:moveTo>
                  <a:pt x="6037812" y="1447134"/>
                </a:moveTo>
                <a:lnTo>
                  <a:pt x="6148637" y="1447134"/>
                </a:lnTo>
                <a:lnTo>
                  <a:pt x="6148637" y="1557959"/>
                </a:lnTo>
                <a:lnTo>
                  <a:pt x="6037812" y="1557959"/>
                </a:lnTo>
                <a:close/>
                <a:moveTo>
                  <a:pt x="4987004" y="1447134"/>
                </a:moveTo>
                <a:lnTo>
                  <a:pt x="5097829" y="1447134"/>
                </a:lnTo>
                <a:lnTo>
                  <a:pt x="5097829" y="1557959"/>
                </a:lnTo>
                <a:lnTo>
                  <a:pt x="4987004" y="1557959"/>
                </a:lnTo>
                <a:close/>
                <a:moveTo>
                  <a:pt x="8139428" y="1447134"/>
                </a:moveTo>
                <a:lnTo>
                  <a:pt x="8250253" y="1447134"/>
                </a:lnTo>
                <a:lnTo>
                  <a:pt x="8250253" y="1557959"/>
                </a:lnTo>
                <a:lnTo>
                  <a:pt x="8139428" y="1557959"/>
                </a:lnTo>
                <a:close/>
                <a:moveTo>
                  <a:pt x="7088620" y="1447134"/>
                </a:moveTo>
                <a:lnTo>
                  <a:pt x="7199445" y="1447134"/>
                </a:lnTo>
                <a:lnTo>
                  <a:pt x="7199445" y="1557959"/>
                </a:lnTo>
                <a:lnTo>
                  <a:pt x="7088620" y="1557959"/>
                </a:lnTo>
                <a:close/>
                <a:moveTo>
                  <a:pt x="2942311" y="1006606"/>
                </a:moveTo>
                <a:lnTo>
                  <a:pt x="2470823" y="1478096"/>
                </a:lnTo>
                <a:lnTo>
                  <a:pt x="2470823" y="1533557"/>
                </a:lnTo>
                <a:lnTo>
                  <a:pt x="2942310" y="2005046"/>
                </a:lnTo>
                <a:lnTo>
                  <a:pt x="3410807" y="1536551"/>
                </a:lnTo>
                <a:lnTo>
                  <a:pt x="3410807" y="1475102"/>
                </a:lnTo>
                <a:close/>
                <a:moveTo>
                  <a:pt x="1891628" y="1006606"/>
                </a:moveTo>
                <a:lnTo>
                  <a:pt x="1420020" y="1478222"/>
                </a:lnTo>
                <a:lnTo>
                  <a:pt x="1420020" y="1533430"/>
                </a:lnTo>
                <a:lnTo>
                  <a:pt x="1891628" y="2005046"/>
                </a:lnTo>
                <a:lnTo>
                  <a:pt x="2359999" y="1536677"/>
                </a:lnTo>
                <a:lnTo>
                  <a:pt x="2359999" y="1474976"/>
                </a:lnTo>
                <a:close/>
                <a:moveTo>
                  <a:pt x="840942" y="1006606"/>
                </a:moveTo>
                <a:lnTo>
                  <a:pt x="369204" y="1478346"/>
                </a:lnTo>
                <a:lnTo>
                  <a:pt x="369204" y="1533304"/>
                </a:lnTo>
                <a:lnTo>
                  <a:pt x="840943" y="2005045"/>
                </a:lnTo>
                <a:lnTo>
                  <a:pt x="1309193" y="1536802"/>
                </a:lnTo>
                <a:lnTo>
                  <a:pt x="1309193" y="1474850"/>
                </a:lnTo>
                <a:close/>
                <a:moveTo>
                  <a:pt x="3992992" y="1006606"/>
                </a:moveTo>
                <a:lnTo>
                  <a:pt x="3521631" y="1477968"/>
                </a:lnTo>
                <a:lnTo>
                  <a:pt x="3521631" y="1533684"/>
                </a:lnTo>
                <a:lnTo>
                  <a:pt x="3992992" y="2005046"/>
                </a:lnTo>
                <a:lnTo>
                  <a:pt x="4461600" y="1536420"/>
                </a:lnTo>
                <a:lnTo>
                  <a:pt x="4461600" y="1475233"/>
                </a:lnTo>
                <a:close/>
                <a:moveTo>
                  <a:pt x="6094336" y="1006605"/>
                </a:moveTo>
                <a:lnTo>
                  <a:pt x="5623233" y="1477710"/>
                </a:lnTo>
                <a:lnTo>
                  <a:pt x="5623233" y="1533937"/>
                </a:lnTo>
                <a:lnTo>
                  <a:pt x="6094338" y="2005043"/>
                </a:lnTo>
                <a:lnTo>
                  <a:pt x="6563216" y="1536165"/>
                </a:lnTo>
                <a:lnTo>
                  <a:pt x="6563216" y="1475486"/>
                </a:lnTo>
                <a:close/>
                <a:moveTo>
                  <a:pt x="7145020" y="1006604"/>
                </a:moveTo>
                <a:lnTo>
                  <a:pt x="6674041" y="1477584"/>
                </a:lnTo>
                <a:lnTo>
                  <a:pt x="6674041" y="1534069"/>
                </a:lnTo>
                <a:lnTo>
                  <a:pt x="7145018" y="2005045"/>
                </a:lnTo>
                <a:lnTo>
                  <a:pt x="7614024" y="1536039"/>
                </a:lnTo>
                <a:lnTo>
                  <a:pt x="7614024" y="1475610"/>
                </a:lnTo>
                <a:close/>
                <a:moveTo>
                  <a:pt x="8195701" y="1006604"/>
                </a:moveTo>
                <a:lnTo>
                  <a:pt x="7724849" y="1477457"/>
                </a:lnTo>
                <a:lnTo>
                  <a:pt x="7724849" y="1534190"/>
                </a:lnTo>
                <a:lnTo>
                  <a:pt x="8195702" y="2005044"/>
                </a:lnTo>
                <a:lnTo>
                  <a:pt x="8664832" y="1535914"/>
                </a:lnTo>
                <a:lnTo>
                  <a:pt x="8664832" y="1475735"/>
                </a:lnTo>
                <a:close/>
                <a:moveTo>
                  <a:pt x="5043657" y="1006604"/>
                </a:moveTo>
                <a:lnTo>
                  <a:pt x="4572425" y="1477838"/>
                </a:lnTo>
                <a:lnTo>
                  <a:pt x="4572425" y="1533814"/>
                </a:lnTo>
                <a:lnTo>
                  <a:pt x="5043655" y="2005045"/>
                </a:lnTo>
                <a:lnTo>
                  <a:pt x="5512408" y="1536292"/>
                </a:lnTo>
                <a:lnTo>
                  <a:pt x="5512408" y="1475356"/>
                </a:lnTo>
                <a:close/>
                <a:moveTo>
                  <a:pt x="2359987" y="922636"/>
                </a:moveTo>
                <a:lnTo>
                  <a:pt x="2470812" y="922636"/>
                </a:lnTo>
                <a:lnTo>
                  <a:pt x="2470812" y="1033461"/>
                </a:lnTo>
                <a:lnTo>
                  <a:pt x="2359987" y="1033461"/>
                </a:lnTo>
                <a:close/>
                <a:moveTo>
                  <a:pt x="1309178" y="922636"/>
                </a:moveTo>
                <a:lnTo>
                  <a:pt x="1420004" y="922636"/>
                </a:lnTo>
                <a:lnTo>
                  <a:pt x="1420004" y="1033461"/>
                </a:lnTo>
                <a:lnTo>
                  <a:pt x="1309178" y="1033461"/>
                </a:lnTo>
                <a:close/>
                <a:moveTo>
                  <a:pt x="258370" y="922636"/>
                </a:moveTo>
                <a:lnTo>
                  <a:pt x="369195" y="922636"/>
                </a:lnTo>
                <a:lnTo>
                  <a:pt x="369195" y="1033461"/>
                </a:lnTo>
                <a:lnTo>
                  <a:pt x="258370" y="1033461"/>
                </a:lnTo>
                <a:close/>
                <a:moveTo>
                  <a:pt x="4461600" y="922636"/>
                </a:moveTo>
                <a:lnTo>
                  <a:pt x="4572425" y="922636"/>
                </a:lnTo>
                <a:lnTo>
                  <a:pt x="4572425" y="1033461"/>
                </a:lnTo>
                <a:lnTo>
                  <a:pt x="4461600" y="1033461"/>
                </a:lnTo>
                <a:close/>
                <a:moveTo>
                  <a:pt x="3410794" y="922636"/>
                </a:moveTo>
                <a:lnTo>
                  <a:pt x="3521620" y="922636"/>
                </a:lnTo>
                <a:lnTo>
                  <a:pt x="3521620" y="1033461"/>
                </a:lnTo>
                <a:lnTo>
                  <a:pt x="3410794" y="1033461"/>
                </a:lnTo>
                <a:close/>
                <a:moveTo>
                  <a:pt x="7614024" y="922636"/>
                </a:moveTo>
                <a:lnTo>
                  <a:pt x="7724849" y="922636"/>
                </a:lnTo>
                <a:lnTo>
                  <a:pt x="7724849" y="1033461"/>
                </a:lnTo>
                <a:lnTo>
                  <a:pt x="7614024" y="1033461"/>
                </a:lnTo>
                <a:close/>
                <a:moveTo>
                  <a:pt x="6563216" y="922636"/>
                </a:moveTo>
                <a:lnTo>
                  <a:pt x="6674041" y="922636"/>
                </a:lnTo>
                <a:lnTo>
                  <a:pt x="6674041" y="1033461"/>
                </a:lnTo>
                <a:lnTo>
                  <a:pt x="6563216" y="1033461"/>
                </a:lnTo>
                <a:close/>
                <a:moveTo>
                  <a:pt x="5512408" y="922636"/>
                </a:moveTo>
                <a:lnTo>
                  <a:pt x="5623233" y="922636"/>
                </a:lnTo>
                <a:lnTo>
                  <a:pt x="5623233" y="1033461"/>
                </a:lnTo>
                <a:lnTo>
                  <a:pt x="5512408" y="1033461"/>
                </a:lnTo>
                <a:close/>
                <a:moveTo>
                  <a:pt x="8664832" y="922635"/>
                </a:moveTo>
                <a:lnTo>
                  <a:pt x="8775657" y="922635"/>
                </a:lnTo>
                <a:lnTo>
                  <a:pt x="8775657" y="1033460"/>
                </a:lnTo>
                <a:lnTo>
                  <a:pt x="8664832" y="1033460"/>
                </a:lnTo>
                <a:close/>
                <a:moveTo>
                  <a:pt x="1337494" y="510063"/>
                </a:moveTo>
                <a:lnTo>
                  <a:pt x="867064" y="980485"/>
                </a:lnTo>
                <a:lnTo>
                  <a:pt x="1333721" y="1447135"/>
                </a:lnTo>
                <a:lnTo>
                  <a:pt x="1398862" y="1447135"/>
                </a:lnTo>
                <a:lnTo>
                  <a:pt x="1865505" y="980485"/>
                </a:lnTo>
                <a:lnTo>
                  <a:pt x="1395091" y="510063"/>
                </a:lnTo>
                <a:close/>
                <a:moveTo>
                  <a:pt x="2388172" y="510063"/>
                </a:moveTo>
                <a:lnTo>
                  <a:pt x="1917749" y="980485"/>
                </a:lnTo>
                <a:lnTo>
                  <a:pt x="2384400" y="1447135"/>
                </a:lnTo>
                <a:lnTo>
                  <a:pt x="2449540" y="1447135"/>
                </a:lnTo>
                <a:lnTo>
                  <a:pt x="2916188" y="980485"/>
                </a:lnTo>
                <a:lnTo>
                  <a:pt x="2445768" y="510063"/>
                </a:lnTo>
                <a:close/>
                <a:moveTo>
                  <a:pt x="3438854" y="510063"/>
                </a:moveTo>
                <a:lnTo>
                  <a:pt x="2968432" y="980485"/>
                </a:lnTo>
                <a:lnTo>
                  <a:pt x="3435082" y="1447134"/>
                </a:lnTo>
                <a:lnTo>
                  <a:pt x="3500221" y="1447134"/>
                </a:lnTo>
                <a:lnTo>
                  <a:pt x="3966871" y="980485"/>
                </a:lnTo>
                <a:lnTo>
                  <a:pt x="3496446" y="510063"/>
                </a:lnTo>
                <a:close/>
                <a:moveTo>
                  <a:pt x="4489516" y="510063"/>
                </a:moveTo>
                <a:lnTo>
                  <a:pt x="4019114" y="980485"/>
                </a:lnTo>
                <a:lnTo>
                  <a:pt x="4485745" y="1447134"/>
                </a:lnTo>
                <a:lnTo>
                  <a:pt x="4550885" y="1447134"/>
                </a:lnTo>
                <a:lnTo>
                  <a:pt x="5017536" y="980482"/>
                </a:lnTo>
                <a:lnTo>
                  <a:pt x="4547117" y="510063"/>
                </a:lnTo>
                <a:close/>
                <a:moveTo>
                  <a:pt x="5540197" y="510063"/>
                </a:moveTo>
                <a:lnTo>
                  <a:pt x="5069779" y="980483"/>
                </a:lnTo>
                <a:lnTo>
                  <a:pt x="5536430" y="1447134"/>
                </a:lnTo>
                <a:lnTo>
                  <a:pt x="5601565" y="1447134"/>
                </a:lnTo>
                <a:lnTo>
                  <a:pt x="6068214" y="980484"/>
                </a:lnTo>
                <a:lnTo>
                  <a:pt x="5597794" y="510063"/>
                </a:lnTo>
                <a:close/>
                <a:moveTo>
                  <a:pt x="6590878" y="510062"/>
                </a:moveTo>
                <a:lnTo>
                  <a:pt x="6120457" y="980484"/>
                </a:lnTo>
                <a:lnTo>
                  <a:pt x="6587106" y="1447134"/>
                </a:lnTo>
                <a:lnTo>
                  <a:pt x="6652247" y="1447134"/>
                </a:lnTo>
                <a:lnTo>
                  <a:pt x="7118898" y="980483"/>
                </a:lnTo>
                <a:lnTo>
                  <a:pt x="6648479" y="510062"/>
                </a:lnTo>
                <a:close/>
                <a:moveTo>
                  <a:pt x="7641560" y="510062"/>
                </a:moveTo>
                <a:lnTo>
                  <a:pt x="7171142" y="980482"/>
                </a:lnTo>
                <a:lnTo>
                  <a:pt x="7637793" y="1447134"/>
                </a:lnTo>
                <a:lnTo>
                  <a:pt x="7702929" y="1447134"/>
                </a:lnTo>
                <a:lnTo>
                  <a:pt x="8169579" y="980483"/>
                </a:lnTo>
                <a:lnTo>
                  <a:pt x="7699160" y="510062"/>
                </a:lnTo>
                <a:close/>
                <a:moveTo>
                  <a:pt x="783785" y="399238"/>
                </a:moveTo>
                <a:lnTo>
                  <a:pt x="894609" y="399238"/>
                </a:lnTo>
                <a:lnTo>
                  <a:pt x="894609" y="510063"/>
                </a:lnTo>
                <a:lnTo>
                  <a:pt x="783785" y="510063"/>
                </a:lnTo>
                <a:close/>
                <a:moveTo>
                  <a:pt x="1834594" y="399238"/>
                </a:moveTo>
                <a:lnTo>
                  <a:pt x="1945420" y="399238"/>
                </a:lnTo>
                <a:lnTo>
                  <a:pt x="1945420" y="510063"/>
                </a:lnTo>
                <a:lnTo>
                  <a:pt x="1834594" y="510063"/>
                </a:lnTo>
                <a:close/>
                <a:moveTo>
                  <a:pt x="3936212" y="399238"/>
                </a:moveTo>
                <a:lnTo>
                  <a:pt x="4047037" y="399238"/>
                </a:lnTo>
                <a:lnTo>
                  <a:pt x="4047037" y="510063"/>
                </a:lnTo>
                <a:lnTo>
                  <a:pt x="3936212" y="510063"/>
                </a:lnTo>
                <a:close/>
                <a:moveTo>
                  <a:pt x="2885405" y="399238"/>
                </a:moveTo>
                <a:lnTo>
                  <a:pt x="2996229" y="399238"/>
                </a:lnTo>
                <a:lnTo>
                  <a:pt x="2996229" y="510063"/>
                </a:lnTo>
                <a:lnTo>
                  <a:pt x="2885405" y="510063"/>
                </a:lnTo>
                <a:close/>
                <a:moveTo>
                  <a:pt x="4987004" y="399238"/>
                </a:moveTo>
                <a:lnTo>
                  <a:pt x="5097829" y="399238"/>
                </a:lnTo>
                <a:lnTo>
                  <a:pt x="5097829" y="510063"/>
                </a:lnTo>
                <a:lnTo>
                  <a:pt x="4987004" y="510063"/>
                </a:lnTo>
                <a:close/>
                <a:moveTo>
                  <a:pt x="6037812" y="399238"/>
                </a:moveTo>
                <a:lnTo>
                  <a:pt x="6148637" y="399238"/>
                </a:lnTo>
                <a:lnTo>
                  <a:pt x="6148637" y="510062"/>
                </a:lnTo>
                <a:lnTo>
                  <a:pt x="6037812" y="510062"/>
                </a:lnTo>
                <a:close/>
                <a:moveTo>
                  <a:pt x="7088620" y="399237"/>
                </a:moveTo>
                <a:lnTo>
                  <a:pt x="7199445" y="399237"/>
                </a:lnTo>
                <a:lnTo>
                  <a:pt x="7199445" y="510062"/>
                </a:lnTo>
                <a:lnTo>
                  <a:pt x="7088620" y="510062"/>
                </a:lnTo>
                <a:close/>
                <a:moveTo>
                  <a:pt x="8139428" y="399237"/>
                </a:moveTo>
                <a:lnTo>
                  <a:pt x="8250253" y="399237"/>
                </a:lnTo>
                <a:lnTo>
                  <a:pt x="8250253" y="510062"/>
                </a:lnTo>
                <a:lnTo>
                  <a:pt x="8139428" y="510062"/>
                </a:lnTo>
                <a:close/>
                <a:moveTo>
                  <a:pt x="6138416" y="0"/>
                </a:moveTo>
                <a:lnTo>
                  <a:pt x="6190660" y="0"/>
                </a:lnTo>
                <a:lnTo>
                  <a:pt x="6589898" y="399238"/>
                </a:lnTo>
                <a:lnTo>
                  <a:pt x="6649459" y="399238"/>
                </a:lnTo>
                <a:lnTo>
                  <a:pt x="7048695" y="2"/>
                </a:lnTo>
                <a:lnTo>
                  <a:pt x="7100939" y="2"/>
                </a:lnTo>
                <a:lnTo>
                  <a:pt x="6674041" y="426899"/>
                </a:lnTo>
                <a:lnTo>
                  <a:pt x="6674041" y="483380"/>
                </a:lnTo>
                <a:lnTo>
                  <a:pt x="7145020" y="954361"/>
                </a:lnTo>
                <a:lnTo>
                  <a:pt x="7614024" y="485355"/>
                </a:lnTo>
                <a:lnTo>
                  <a:pt x="7614024" y="424926"/>
                </a:lnTo>
                <a:lnTo>
                  <a:pt x="7189097" y="1"/>
                </a:lnTo>
                <a:lnTo>
                  <a:pt x="7241340" y="1"/>
                </a:lnTo>
                <a:lnTo>
                  <a:pt x="7640577" y="399237"/>
                </a:lnTo>
                <a:lnTo>
                  <a:pt x="7700142" y="399237"/>
                </a:lnTo>
                <a:lnTo>
                  <a:pt x="8099378" y="1"/>
                </a:lnTo>
                <a:lnTo>
                  <a:pt x="8151622" y="1"/>
                </a:lnTo>
                <a:lnTo>
                  <a:pt x="7724849" y="426774"/>
                </a:lnTo>
                <a:lnTo>
                  <a:pt x="7724849" y="483509"/>
                </a:lnTo>
                <a:lnTo>
                  <a:pt x="8195700" y="954363"/>
                </a:lnTo>
                <a:lnTo>
                  <a:pt x="8664832" y="485228"/>
                </a:lnTo>
                <a:lnTo>
                  <a:pt x="8664832" y="425054"/>
                </a:lnTo>
                <a:lnTo>
                  <a:pt x="8239778" y="1"/>
                </a:lnTo>
                <a:lnTo>
                  <a:pt x="8292022" y="1"/>
                </a:lnTo>
                <a:lnTo>
                  <a:pt x="8691259" y="399237"/>
                </a:lnTo>
                <a:lnTo>
                  <a:pt x="8750823" y="399237"/>
                </a:lnTo>
                <a:lnTo>
                  <a:pt x="9143986" y="6075"/>
                </a:lnTo>
                <a:lnTo>
                  <a:pt x="9143986" y="58319"/>
                </a:lnTo>
                <a:lnTo>
                  <a:pt x="8775657" y="426647"/>
                </a:lnTo>
                <a:lnTo>
                  <a:pt x="8775657" y="483635"/>
                </a:lnTo>
                <a:lnTo>
                  <a:pt x="9143986" y="851966"/>
                </a:lnTo>
                <a:lnTo>
                  <a:pt x="9143986" y="904210"/>
                </a:lnTo>
                <a:lnTo>
                  <a:pt x="8749840" y="510062"/>
                </a:lnTo>
                <a:lnTo>
                  <a:pt x="8692242" y="510062"/>
                </a:lnTo>
                <a:lnTo>
                  <a:pt x="8221822" y="980484"/>
                </a:lnTo>
                <a:lnTo>
                  <a:pt x="8688471" y="1447133"/>
                </a:lnTo>
                <a:lnTo>
                  <a:pt x="8753611" y="1447133"/>
                </a:lnTo>
                <a:lnTo>
                  <a:pt x="9143986" y="1056762"/>
                </a:lnTo>
                <a:lnTo>
                  <a:pt x="9143986" y="1109003"/>
                </a:lnTo>
                <a:lnTo>
                  <a:pt x="8775657" y="1477331"/>
                </a:lnTo>
                <a:lnTo>
                  <a:pt x="8775657" y="1534319"/>
                </a:lnTo>
                <a:lnTo>
                  <a:pt x="9143986" y="1902649"/>
                </a:lnTo>
                <a:lnTo>
                  <a:pt x="9143987" y="1954891"/>
                </a:lnTo>
                <a:lnTo>
                  <a:pt x="8747055" y="1557959"/>
                </a:lnTo>
                <a:lnTo>
                  <a:pt x="8695029" y="1557959"/>
                </a:lnTo>
                <a:lnTo>
                  <a:pt x="8221823" y="2031165"/>
                </a:lnTo>
                <a:lnTo>
                  <a:pt x="8690741" y="2500073"/>
                </a:lnTo>
                <a:lnTo>
                  <a:pt x="8751345" y="2500073"/>
                </a:lnTo>
                <a:lnTo>
                  <a:pt x="9143986" y="2107432"/>
                </a:lnTo>
                <a:lnTo>
                  <a:pt x="9143986" y="2159677"/>
                </a:lnTo>
                <a:lnTo>
                  <a:pt x="8775657" y="2528005"/>
                </a:lnTo>
                <a:lnTo>
                  <a:pt x="8775657" y="2584989"/>
                </a:lnTo>
                <a:lnTo>
                  <a:pt x="9143987" y="2953319"/>
                </a:lnTo>
                <a:lnTo>
                  <a:pt x="9143987" y="3005564"/>
                </a:lnTo>
                <a:lnTo>
                  <a:pt x="8749321" y="2610898"/>
                </a:lnTo>
                <a:lnTo>
                  <a:pt x="8692765" y="2610898"/>
                </a:lnTo>
                <a:lnTo>
                  <a:pt x="8221822" y="3081840"/>
                </a:lnTo>
                <a:lnTo>
                  <a:pt x="8691194" y="3551212"/>
                </a:lnTo>
                <a:lnTo>
                  <a:pt x="8750888" y="3551212"/>
                </a:lnTo>
                <a:lnTo>
                  <a:pt x="9143986" y="3158114"/>
                </a:lnTo>
                <a:lnTo>
                  <a:pt x="9143986" y="3210356"/>
                </a:lnTo>
                <a:lnTo>
                  <a:pt x="8775657" y="3578686"/>
                </a:lnTo>
                <a:lnTo>
                  <a:pt x="8775657" y="3635674"/>
                </a:lnTo>
                <a:lnTo>
                  <a:pt x="9143986" y="4004003"/>
                </a:lnTo>
                <a:lnTo>
                  <a:pt x="9143986" y="4056248"/>
                </a:lnTo>
                <a:lnTo>
                  <a:pt x="8749774" y="3662037"/>
                </a:lnTo>
                <a:lnTo>
                  <a:pt x="8692306" y="3662037"/>
                </a:lnTo>
                <a:lnTo>
                  <a:pt x="8221823" y="4132519"/>
                </a:lnTo>
                <a:lnTo>
                  <a:pt x="8661299" y="4571995"/>
                </a:lnTo>
                <a:lnTo>
                  <a:pt x="8609053" y="4571995"/>
                </a:lnTo>
                <a:lnTo>
                  <a:pt x="8195700" y="4158642"/>
                </a:lnTo>
                <a:lnTo>
                  <a:pt x="7782346" y="4571997"/>
                </a:lnTo>
                <a:lnTo>
                  <a:pt x="7730103" y="4571997"/>
                </a:lnTo>
                <a:lnTo>
                  <a:pt x="8169579" y="4132521"/>
                </a:lnTo>
                <a:lnTo>
                  <a:pt x="7699096" y="3662037"/>
                </a:lnTo>
                <a:lnTo>
                  <a:pt x="7641624" y="3662037"/>
                </a:lnTo>
                <a:lnTo>
                  <a:pt x="7171140" y="4132521"/>
                </a:lnTo>
                <a:lnTo>
                  <a:pt x="7610615" y="4571996"/>
                </a:lnTo>
                <a:lnTo>
                  <a:pt x="7558371" y="4571996"/>
                </a:lnTo>
                <a:lnTo>
                  <a:pt x="7145018" y="4158643"/>
                </a:lnTo>
                <a:lnTo>
                  <a:pt x="6731665" y="4571996"/>
                </a:lnTo>
                <a:lnTo>
                  <a:pt x="6679421" y="4571997"/>
                </a:lnTo>
                <a:lnTo>
                  <a:pt x="7118896" y="4132521"/>
                </a:lnTo>
                <a:lnTo>
                  <a:pt x="6648412" y="3662037"/>
                </a:lnTo>
                <a:lnTo>
                  <a:pt x="6590942" y="3662037"/>
                </a:lnTo>
                <a:lnTo>
                  <a:pt x="6120458" y="4132521"/>
                </a:lnTo>
                <a:lnTo>
                  <a:pt x="6559933" y="4571996"/>
                </a:lnTo>
                <a:lnTo>
                  <a:pt x="6507689" y="4571996"/>
                </a:lnTo>
                <a:lnTo>
                  <a:pt x="6094336" y="4158643"/>
                </a:lnTo>
                <a:lnTo>
                  <a:pt x="5680986" y="4571994"/>
                </a:lnTo>
                <a:lnTo>
                  <a:pt x="5628742" y="4571994"/>
                </a:lnTo>
                <a:lnTo>
                  <a:pt x="6068215" y="4132521"/>
                </a:lnTo>
                <a:lnTo>
                  <a:pt x="5597730" y="3662037"/>
                </a:lnTo>
                <a:lnTo>
                  <a:pt x="5540260" y="3662037"/>
                </a:lnTo>
                <a:lnTo>
                  <a:pt x="5069776" y="4132521"/>
                </a:lnTo>
                <a:lnTo>
                  <a:pt x="5509251" y="4571996"/>
                </a:lnTo>
                <a:lnTo>
                  <a:pt x="5457007" y="4571996"/>
                </a:lnTo>
                <a:lnTo>
                  <a:pt x="5043654" y="4158643"/>
                </a:lnTo>
                <a:lnTo>
                  <a:pt x="4630302" y="4571995"/>
                </a:lnTo>
                <a:lnTo>
                  <a:pt x="4578058" y="4571995"/>
                </a:lnTo>
                <a:lnTo>
                  <a:pt x="5017532" y="4132521"/>
                </a:lnTo>
                <a:lnTo>
                  <a:pt x="4547048" y="3662037"/>
                </a:lnTo>
                <a:lnTo>
                  <a:pt x="4489581" y="3662037"/>
                </a:lnTo>
                <a:lnTo>
                  <a:pt x="4019114" y="4132522"/>
                </a:lnTo>
                <a:lnTo>
                  <a:pt x="4458569" y="4571996"/>
                </a:lnTo>
                <a:lnTo>
                  <a:pt x="4406325" y="4571996"/>
                </a:lnTo>
                <a:lnTo>
                  <a:pt x="3992992" y="4158644"/>
                </a:lnTo>
                <a:lnTo>
                  <a:pt x="3579640" y="4571995"/>
                </a:lnTo>
                <a:lnTo>
                  <a:pt x="3527396" y="4571995"/>
                </a:lnTo>
                <a:lnTo>
                  <a:pt x="3966870" y="4132522"/>
                </a:lnTo>
                <a:lnTo>
                  <a:pt x="3496383" y="3662037"/>
                </a:lnTo>
                <a:lnTo>
                  <a:pt x="3438916" y="3662037"/>
                </a:lnTo>
                <a:lnTo>
                  <a:pt x="2968432" y="4132520"/>
                </a:lnTo>
                <a:lnTo>
                  <a:pt x="3407909" y="4571995"/>
                </a:lnTo>
                <a:lnTo>
                  <a:pt x="3355664" y="4571995"/>
                </a:lnTo>
                <a:lnTo>
                  <a:pt x="2942310" y="4158642"/>
                </a:lnTo>
                <a:lnTo>
                  <a:pt x="2528960" y="4571994"/>
                </a:lnTo>
                <a:lnTo>
                  <a:pt x="2476716" y="4571994"/>
                </a:lnTo>
                <a:lnTo>
                  <a:pt x="2916189" y="4132521"/>
                </a:lnTo>
                <a:lnTo>
                  <a:pt x="2445706" y="3662037"/>
                </a:lnTo>
                <a:lnTo>
                  <a:pt x="2388237" y="3662037"/>
                </a:lnTo>
                <a:lnTo>
                  <a:pt x="1917750" y="4132522"/>
                </a:lnTo>
                <a:lnTo>
                  <a:pt x="2357226" y="4571995"/>
                </a:lnTo>
                <a:lnTo>
                  <a:pt x="2304983" y="4571996"/>
                </a:lnTo>
                <a:lnTo>
                  <a:pt x="1891628" y="4158644"/>
                </a:lnTo>
                <a:lnTo>
                  <a:pt x="1478287" y="4571994"/>
                </a:lnTo>
                <a:lnTo>
                  <a:pt x="1426043" y="4571994"/>
                </a:lnTo>
                <a:lnTo>
                  <a:pt x="1865506" y="4132522"/>
                </a:lnTo>
                <a:lnTo>
                  <a:pt x="1395028" y="3662037"/>
                </a:lnTo>
                <a:lnTo>
                  <a:pt x="1337560" y="3662037"/>
                </a:lnTo>
                <a:lnTo>
                  <a:pt x="867065" y="4132523"/>
                </a:lnTo>
                <a:lnTo>
                  <a:pt x="1306545" y="4571995"/>
                </a:lnTo>
                <a:lnTo>
                  <a:pt x="1254301" y="4571995"/>
                </a:lnTo>
                <a:lnTo>
                  <a:pt x="840943" y="4158645"/>
                </a:lnTo>
                <a:lnTo>
                  <a:pt x="427592" y="4571996"/>
                </a:lnTo>
                <a:lnTo>
                  <a:pt x="375348" y="4571996"/>
                </a:lnTo>
                <a:lnTo>
                  <a:pt x="814821" y="4132522"/>
                </a:lnTo>
                <a:lnTo>
                  <a:pt x="344336" y="3662037"/>
                </a:lnTo>
                <a:lnTo>
                  <a:pt x="286868" y="3662037"/>
                </a:lnTo>
                <a:lnTo>
                  <a:pt x="2" y="3948903"/>
                </a:lnTo>
                <a:lnTo>
                  <a:pt x="2" y="3896659"/>
                </a:lnTo>
                <a:lnTo>
                  <a:pt x="258375" y="3638287"/>
                </a:lnTo>
                <a:lnTo>
                  <a:pt x="258375" y="3576075"/>
                </a:lnTo>
                <a:lnTo>
                  <a:pt x="1" y="3317701"/>
                </a:lnTo>
                <a:lnTo>
                  <a:pt x="1" y="3265457"/>
                </a:lnTo>
                <a:lnTo>
                  <a:pt x="285755" y="3551212"/>
                </a:lnTo>
                <a:lnTo>
                  <a:pt x="345449" y="3551212"/>
                </a:lnTo>
                <a:lnTo>
                  <a:pt x="814821" y="3081840"/>
                </a:lnTo>
                <a:lnTo>
                  <a:pt x="343879" y="2610898"/>
                </a:lnTo>
                <a:lnTo>
                  <a:pt x="287325" y="2610898"/>
                </a:lnTo>
                <a:lnTo>
                  <a:pt x="4" y="2898220"/>
                </a:lnTo>
                <a:lnTo>
                  <a:pt x="4" y="2845976"/>
                </a:lnTo>
                <a:lnTo>
                  <a:pt x="258377" y="2587602"/>
                </a:lnTo>
                <a:lnTo>
                  <a:pt x="258377" y="2525395"/>
                </a:lnTo>
                <a:lnTo>
                  <a:pt x="1" y="2267018"/>
                </a:lnTo>
                <a:lnTo>
                  <a:pt x="0" y="2214773"/>
                </a:lnTo>
                <a:lnTo>
                  <a:pt x="285299" y="2500073"/>
                </a:lnTo>
                <a:lnTo>
                  <a:pt x="345906" y="2500073"/>
                </a:lnTo>
                <a:lnTo>
                  <a:pt x="814821" y="2031167"/>
                </a:lnTo>
                <a:lnTo>
                  <a:pt x="341615" y="1557960"/>
                </a:lnTo>
                <a:lnTo>
                  <a:pt x="289591" y="1557960"/>
                </a:lnTo>
                <a:lnTo>
                  <a:pt x="1" y="1847551"/>
                </a:lnTo>
                <a:lnTo>
                  <a:pt x="1" y="1795307"/>
                </a:lnTo>
                <a:lnTo>
                  <a:pt x="258379" y="1536928"/>
                </a:lnTo>
                <a:lnTo>
                  <a:pt x="258379" y="1474723"/>
                </a:lnTo>
                <a:lnTo>
                  <a:pt x="1" y="1216345"/>
                </a:lnTo>
                <a:lnTo>
                  <a:pt x="1" y="1164102"/>
                </a:lnTo>
                <a:lnTo>
                  <a:pt x="283034" y="1447135"/>
                </a:lnTo>
                <a:lnTo>
                  <a:pt x="348172" y="1447135"/>
                </a:lnTo>
                <a:lnTo>
                  <a:pt x="814820" y="980485"/>
                </a:lnTo>
                <a:lnTo>
                  <a:pt x="344400" y="510063"/>
                </a:lnTo>
                <a:lnTo>
                  <a:pt x="286802" y="510063"/>
                </a:lnTo>
                <a:lnTo>
                  <a:pt x="2" y="796868"/>
                </a:lnTo>
                <a:lnTo>
                  <a:pt x="2" y="744627"/>
                </a:lnTo>
                <a:lnTo>
                  <a:pt x="258382" y="486240"/>
                </a:lnTo>
                <a:lnTo>
                  <a:pt x="258382" y="424044"/>
                </a:lnTo>
                <a:lnTo>
                  <a:pt x="2" y="165665"/>
                </a:lnTo>
                <a:lnTo>
                  <a:pt x="2" y="113421"/>
                </a:lnTo>
                <a:lnTo>
                  <a:pt x="285819" y="399238"/>
                </a:lnTo>
                <a:lnTo>
                  <a:pt x="345383" y="399238"/>
                </a:lnTo>
                <a:lnTo>
                  <a:pt x="744619" y="2"/>
                </a:lnTo>
                <a:lnTo>
                  <a:pt x="796863" y="2"/>
                </a:lnTo>
                <a:lnTo>
                  <a:pt x="369206" y="427659"/>
                </a:lnTo>
                <a:lnTo>
                  <a:pt x="369206" y="482625"/>
                </a:lnTo>
                <a:lnTo>
                  <a:pt x="840942" y="954363"/>
                </a:lnTo>
                <a:lnTo>
                  <a:pt x="1309198" y="486115"/>
                </a:lnTo>
                <a:lnTo>
                  <a:pt x="1309198" y="424170"/>
                </a:lnTo>
                <a:lnTo>
                  <a:pt x="885018" y="1"/>
                </a:lnTo>
                <a:lnTo>
                  <a:pt x="937262" y="1"/>
                </a:lnTo>
                <a:lnTo>
                  <a:pt x="1336510" y="399238"/>
                </a:lnTo>
                <a:lnTo>
                  <a:pt x="1396075" y="399238"/>
                </a:lnTo>
                <a:lnTo>
                  <a:pt x="1795305" y="3"/>
                </a:lnTo>
                <a:lnTo>
                  <a:pt x="1847547" y="3"/>
                </a:lnTo>
                <a:lnTo>
                  <a:pt x="1420024" y="427535"/>
                </a:lnTo>
                <a:lnTo>
                  <a:pt x="1420024" y="482750"/>
                </a:lnTo>
                <a:lnTo>
                  <a:pt x="1891628" y="954364"/>
                </a:lnTo>
                <a:lnTo>
                  <a:pt x="2360002" y="485990"/>
                </a:lnTo>
                <a:lnTo>
                  <a:pt x="2360002" y="424295"/>
                </a:lnTo>
                <a:lnTo>
                  <a:pt x="1935703" y="1"/>
                </a:lnTo>
                <a:lnTo>
                  <a:pt x="1987946" y="1"/>
                </a:lnTo>
                <a:lnTo>
                  <a:pt x="2387188" y="399238"/>
                </a:lnTo>
                <a:lnTo>
                  <a:pt x="2446753" y="399238"/>
                </a:lnTo>
                <a:lnTo>
                  <a:pt x="2845989" y="2"/>
                </a:lnTo>
                <a:lnTo>
                  <a:pt x="2898233" y="2"/>
                </a:lnTo>
                <a:lnTo>
                  <a:pt x="2470826" y="427409"/>
                </a:lnTo>
                <a:lnTo>
                  <a:pt x="2470826" y="482876"/>
                </a:lnTo>
                <a:lnTo>
                  <a:pt x="2942310" y="954364"/>
                </a:lnTo>
                <a:lnTo>
                  <a:pt x="3410810" y="485864"/>
                </a:lnTo>
                <a:lnTo>
                  <a:pt x="3410810" y="424421"/>
                </a:lnTo>
                <a:lnTo>
                  <a:pt x="2986387" y="1"/>
                </a:lnTo>
                <a:lnTo>
                  <a:pt x="3038634" y="1"/>
                </a:lnTo>
                <a:lnTo>
                  <a:pt x="3437870" y="399238"/>
                </a:lnTo>
                <a:lnTo>
                  <a:pt x="3497432" y="399238"/>
                </a:lnTo>
                <a:lnTo>
                  <a:pt x="3896671" y="2"/>
                </a:lnTo>
                <a:lnTo>
                  <a:pt x="3948916" y="2"/>
                </a:lnTo>
                <a:lnTo>
                  <a:pt x="3521633" y="427284"/>
                </a:lnTo>
                <a:lnTo>
                  <a:pt x="3521633" y="483002"/>
                </a:lnTo>
                <a:lnTo>
                  <a:pt x="3992992" y="954363"/>
                </a:lnTo>
                <a:lnTo>
                  <a:pt x="4461600" y="485736"/>
                </a:lnTo>
                <a:lnTo>
                  <a:pt x="4461600" y="424545"/>
                </a:lnTo>
                <a:lnTo>
                  <a:pt x="4037073" y="1"/>
                </a:lnTo>
                <a:lnTo>
                  <a:pt x="4089316" y="1"/>
                </a:lnTo>
                <a:lnTo>
                  <a:pt x="4488536" y="399238"/>
                </a:lnTo>
                <a:lnTo>
                  <a:pt x="4548098" y="399238"/>
                </a:lnTo>
                <a:lnTo>
                  <a:pt x="4947332" y="4"/>
                </a:lnTo>
                <a:lnTo>
                  <a:pt x="4999576" y="4"/>
                </a:lnTo>
                <a:lnTo>
                  <a:pt x="4572425" y="427154"/>
                </a:lnTo>
                <a:lnTo>
                  <a:pt x="4572425" y="483127"/>
                </a:lnTo>
                <a:lnTo>
                  <a:pt x="5043657" y="954361"/>
                </a:lnTo>
                <a:lnTo>
                  <a:pt x="5512408" y="485609"/>
                </a:lnTo>
                <a:lnTo>
                  <a:pt x="5512408" y="424676"/>
                </a:lnTo>
                <a:lnTo>
                  <a:pt x="5087732" y="1"/>
                </a:lnTo>
                <a:lnTo>
                  <a:pt x="5139975" y="1"/>
                </a:lnTo>
                <a:lnTo>
                  <a:pt x="5539212" y="399238"/>
                </a:lnTo>
                <a:lnTo>
                  <a:pt x="5598779" y="399238"/>
                </a:lnTo>
                <a:lnTo>
                  <a:pt x="5998015" y="2"/>
                </a:lnTo>
                <a:lnTo>
                  <a:pt x="6050259" y="2"/>
                </a:lnTo>
                <a:lnTo>
                  <a:pt x="5623233" y="427027"/>
                </a:lnTo>
                <a:lnTo>
                  <a:pt x="5623233" y="483258"/>
                </a:lnTo>
                <a:lnTo>
                  <a:pt x="6094336" y="954363"/>
                </a:lnTo>
                <a:lnTo>
                  <a:pt x="6563216" y="485481"/>
                </a:lnTo>
                <a:lnTo>
                  <a:pt x="6563216" y="4247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FB0D8EA1-592C-4526-B66B-15F0455F5B5D}" type="datetime1">
              <a:rPr lang="en-US" smtClean="0"/>
              <a:pPr/>
              <a:t>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www.rehberlikservisim.com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732247"/>
      </p:ext>
    </p:extLst>
  </p:cSld>
  <p:clrMapOvr>
    <a:masterClrMapping/>
  </p:clrMapOvr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D8EA1-592C-4526-B66B-15F0455F5B5D}" type="datetime1">
              <a:rPr lang="en-US" smtClean="0"/>
              <a:pPr/>
              <a:t>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www.rehberlikservisim.com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964481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0" y="762000"/>
            <a:ext cx="5686425" cy="5410200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D8EA1-592C-4526-B66B-15F0455F5B5D}" type="datetime1">
              <a:rPr lang="en-US" smtClean="0"/>
              <a:pPr/>
              <a:t>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www.rehberlikservisim.com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1875537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D8EA1-592C-4526-B66B-15F0455F5B5D}" type="datetime1">
              <a:rPr lang="en-US" smtClean="0"/>
              <a:pPr/>
              <a:t>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www.rehberlikservisim.com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543437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D8EA1-592C-4526-B66B-15F0455F5B5D}" type="datetime1">
              <a:rPr lang="en-US" smtClean="0"/>
              <a:pPr/>
              <a:t>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www.rehberlikservisim.com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14" y="6"/>
            <a:ext cx="9143987" cy="4571997"/>
          </a:xfrm>
          <a:custGeom>
            <a:avLst/>
            <a:gdLst/>
            <a:ahLst/>
            <a:cxnLst/>
            <a:rect l="l" t="t" r="r" b="b"/>
            <a:pathLst>
              <a:path w="9143987" h="4571997">
                <a:moveTo>
                  <a:pt x="1" y="4316132"/>
                </a:moveTo>
                <a:lnTo>
                  <a:pt x="255863" y="4571994"/>
                </a:lnTo>
                <a:lnTo>
                  <a:pt x="203619" y="4571994"/>
                </a:lnTo>
                <a:lnTo>
                  <a:pt x="1" y="4368376"/>
                </a:lnTo>
                <a:close/>
                <a:moveTo>
                  <a:pt x="9143985" y="4208793"/>
                </a:moveTo>
                <a:lnTo>
                  <a:pt x="9143985" y="4261037"/>
                </a:lnTo>
                <a:lnTo>
                  <a:pt x="8833027" y="4571996"/>
                </a:lnTo>
                <a:lnTo>
                  <a:pt x="8780783" y="4571996"/>
                </a:lnTo>
                <a:close/>
                <a:moveTo>
                  <a:pt x="8664832" y="4076819"/>
                </a:moveTo>
                <a:lnTo>
                  <a:pt x="8775657" y="4076819"/>
                </a:lnTo>
                <a:lnTo>
                  <a:pt x="8775657" y="4187644"/>
                </a:lnTo>
                <a:lnTo>
                  <a:pt x="8664832" y="4187644"/>
                </a:lnTo>
                <a:close/>
                <a:moveTo>
                  <a:pt x="7614024" y="4076819"/>
                </a:moveTo>
                <a:lnTo>
                  <a:pt x="7724849" y="4076819"/>
                </a:lnTo>
                <a:lnTo>
                  <a:pt x="7724849" y="4187644"/>
                </a:lnTo>
                <a:lnTo>
                  <a:pt x="7614024" y="4187644"/>
                </a:lnTo>
                <a:close/>
                <a:moveTo>
                  <a:pt x="6563216" y="4076819"/>
                </a:moveTo>
                <a:lnTo>
                  <a:pt x="6674041" y="4076819"/>
                </a:lnTo>
                <a:lnTo>
                  <a:pt x="6674041" y="4187644"/>
                </a:lnTo>
                <a:lnTo>
                  <a:pt x="6563216" y="4187644"/>
                </a:lnTo>
                <a:close/>
                <a:moveTo>
                  <a:pt x="5512408" y="4076819"/>
                </a:moveTo>
                <a:lnTo>
                  <a:pt x="5623233" y="4076819"/>
                </a:lnTo>
                <a:lnTo>
                  <a:pt x="5623233" y="4187644"/>
                </a:lnTo>
                <a:lnTo>
                  <a:pt x="5512408" y="4187644"/>
                </a:lnTo>
                <a:close/>
                <a:moveTo>
                  <a:pt x="4461600" y="4076819"/>
                </a:moveTo>
                <a:lnTo>
                  <a:pt x="4572425" y="4076819"/>
                </a:lnTo>
                <a:lnTo>
                  <a:pt x="4572425" y="4187644"/>
                </a:lnTo>
                <a:lnTo>
                  <a:pt x="4461600" y="4187644"/>
                </a:lnTo>
                <a:close/>
                <a:moveTo>
                  <a:pt x="3410793" y="4076819"/>
                </a:moveTo>
                <a:lnTo>
                  <a:pt x="3521618" y="4076819"/>
                </a:lnTo>
                <a:lnTo>
                  <a:pt x="3521618" y="4187644"/>
                </a:lnTo>
                <a:lnTo>
                  <a:pt x="3410793" y="4187644"/>
                </a:lnTo>
                <a:close/>
                <a:moveTo>
                  <a:pt x="2359985" y="4076819"/>
                </a:moveTo>
                <a:lnTo>
                  <a:pt x="2470810" y="4076819"/>
                </a:lnTo>
                <a:lnTo>
                  <a:pt x="2470810" y="4187644"/>
                </a:lnTo>
                <a:lnTo>
                  <a:pt x="2359985" y="4187644"/>
                </a:lnTo>
                <a:close/>
                <a:moveTo>
                  <a:pt x="1309177" y="4076819"/>
                </a:moveTo>
                <a:lnTo>
                  <a:pt x="1420002" y="4076819"/>
                </a:lnTo>
                <a:lnTo>
                  <a:pt x="1420002" y="4187644"/>
                </a:lnTo>
                <a:lnTo>
                  <a:pt x="1309177" y="4187644"/>
                </a:lnTo>
                <a:close/>
                <a:moveTo>
                  <a:pt x="258369" y="4076819"/>
                </a:moveTo>
                <a:lnTo>
                  <a:pt x="369194" y="4076819"/>
                </a:lnTo>
                <a:lnTo>
                  <a:pt x="369194" y="4187644"/>
                </a:lnTo>
                <a:lnTo>
                  <a:pt x="258369" y="4187644"/>
                </a:lnTo>
                <a:close/>
                <a:moveTo>
                  <a:pt x="8139428" y="3551212"/>
                </a:moveTo>
                <a:lnTo>
                  <a:pt x="8250253" y="3551212"/>
                </a:lnTo>
                <a:lnTo>
                  <a:pt x="8250253" y="3662037"/>
                </a:lnTo>
                <a:lnTo>
                  <a:pt x="8139428" y="3662037"/>
                </a:lnTo>
                <a:close/>
                <a:moveTo>
                  <a:pt x="7088620" y="3551212"/>
                </a:moveTo>
                <a:lnTo>
                  <a:pt x="7199445" y="3551212"/>
                </a:lnTo>
                <a:lnTo>
                  <a:pt x="7199445" y="3662037"/>
                </a:lnTo>
                <a:lnTo>
                  <a:pt x="7088620" y="3662037"/>
                </a:lnTo>
                <a:close/>
                <a:moveTo>
                  <a:pt x="6037812" y="3551212"/>
                </a:moveTo>
                <a:lnTo>
                  <a:pt x="6148637" y="3551212"/>
                </a:lnTo>
                <a:lnTo>
                  <a:pt x="6148637" y="3662037"/>
                </a:lnTo>
                <a:lnTo>
                  <a:pt x="6037812" y="3662037"/>
                </a:lnTo>
                <a:close/>
                <a:moveTo>
                  <a:pt x="4987004" y="3551212"/>
                </a:moveTo>
                <a:lnTo>
                  <a:pt x="5097829" y="3551212"/>
                </a:lnTo>
                <a:lnTo>
                  <a:pt x="5097829" y="3662037"/>
                </a:lnTo>
                <a:lnTo>
                  <a:pt x="4987004" y="3662037"/>
                </a:lnTo>
                <a:close/>
                <a:moveTo>
                  <a:pt x="3936204" y="3551212"/>
                </a:moveTo>
                <a:lnTo>
                  <a:pt x="4047028" y="3551212"/>
                </a:lnTo>
                <a:lnTo>
                  <a:pt x="4047028" y="3662037"/>
                </a:lnTo>
                <a:lnTo>
                  <a:pt x="3936204" y="3662037"/>
                </a:lnTo>
                <a:close/>
                <a:moveTo>
                  <a:pt x="2885395" y="3551212"/>
                </a:moveTo>
                <a:lnTo>
                  <a:pt x="2996220" y="3551212"/>
                </a:lnTo>
                <a:lnTo>
                  <a:pt x="2996220" y="3662037"/>
                </a:lnTo>
                <a:lnTo>
                  <a:pt x="2885395" y="3662037"/>
                </a:lnTo>
                <a:close/>
                <a:moveTo>
                  <a:pt x="1834587" y="3551212"/>
                </a:moveTo>
                <a:lnTo>
                  <a:pt x="1945412" y="3551212"/>
                </a:lnTo>
                <a:lnTo>
                  <a:pt x="1945412" y="3662037"/>
                </a:lnTo>
                <a:lnTo>
                  <a:pt x="1834587" y="3662037"/>
                </a:lnTo>
                <a:close/>
                <a:moveTo>
                  <a:pt x="783778" y="3551212"/>
                </a:moveTo>
                <a:lnTo>
                  <a:pt x="894603" y="3551212"/>
                </a:lnTo>
                <a:lnTo>
                  <a:pt x="894603" y="3662037"/>
                </a:lnTo>
                <a:lnTo>
                  <a:pt x="783778" y="3662037"/>
                </a:lnTo>
                <a:close/>
                <a:moveTo>
                  <a:pt x="2942310" y="3107962"/>
                </a:moveTo>
                <a:lnTo>
                  <a:pt x="2470818" y="3579456"/>
                </a:lnTo>
                <a:lnTo>
                  <a:pt x="2470818" y="3634904"/>
                </a:lnTo>
                <a:lnTo>
                  <a:pt x="2942310" y="4106399"/>
                </a:lnTo>
                <a:lnTo>
                  <a:pt x="3410800" y="3637911"/>
                </a:lnTo>
                <a:lnTo>
                  <a:pt x="3410800" y="3576450"/>
                </a:lnTo>
                <a:close/>
                <a:moveTo>
                  <a:pt x="8195700" y="3107962"/>
                </a:moveTo>
                <a:lnTo>
                  <a:pt x="7724849" y="3578813"/>
                </a:lnTo>
                <a:lnTo>
                  <a:pt x="7724849" y="3635545"/>
                </a:lnTo>
                <a:lnTo>
                  <a:pt x="8195702" y="4106398"/>
                </a:lnTo>
                <a:lnTo>
                  <a:pt x="8664832" y="3637268"/>
                </a:lnTo>
                <a:lnTo>
                  <a:pt x="8664832" y="3577094"/>
                </a:lnTo>
                <a:close/>
                <a:moveTo>
                  <a:pt x="5043655" y="3107962"/>
                </a:moveTo>
                <a:lnTo>
                  <a:pt x="4572425" y="3579192"/>
                </a:lnTo>
                <a:lnTo>
                  <a:pt x="4572425" y="3635169"/>
                </a:lnTo>
                <a:lnTo>
                  <a:pt x="5043654" y="4106399"/>
                </a:lnTo>
                <a:lnTo>
                  <a:pt x="5512408" y="3637645"/>
                </a:lnTo>
                <a:lnTo>
                  <a:pt x="5512408" y="3576714"/>
                </a:lnTo>
                <a:close/>
                <a:moveTo>
                  <a:pt x="840943" y="3107962"/>
                </a:moveTo>
                <a:lnTo>
                  <a:pt x="369199" y="3579705"/>
                </a:lnTo>
                <a:lnTo>
                  <a:pt x="369199" y="3634656"/>
                </a:lnTo>
                <a:lnTo>
                  <a:pt x="840943" y="4106401"/>
                </a:lnTo>
                <a:lnTo>
                  <a:pt x="1309186" y="3638165"/>
                </a:lnTo>
                <a:lnTo>
                  <a:pt x="1309186" y="3576196"/>
                </a:lnTo>
                <a:close/>
                <a:moveTo>
                  <a:pt x="3992991" y="3107961"/>
                </a:moveTo>
                <a:lnTo>
                  <a:pt x="3521625" y="3579327"/>
                </a:lnTo>
                <a:lnTo>
                  <a:pt x="3521625" y="3635034"/>
                </a:lnTo>
                <a:lnTo>
                  <a:pt x="3992992" y="4106400"/>
                </a:lnTo>
                <a:lnTo>
                  <a:pt x="4461600" y="3637773"/>
                </a:lnTo>
                <a:lnTo>
                  <a:pt x="4461600" y="3576588"/>
                </a:lnTo>
                <a:close/>
                <a:moveTo>
                  <a:pt x="1891629" y="3107961"/>
                </a:moveTo>
                <a:lnTo>
                  <a:pt x="1420011" y="3579585"/>
                </a:lnTo>
                <a:lnTo>
                  <a:pt x="1420011" y="3634777"/>
                </a:lnTo>
                <a:lnTo>
                  <a:pt x="1891629" y="4106400"/>
                </a:lnTo>
                <a:lnTo>
                  <a:pt x="2359993" y="3638038"/>
                </a:lnTo>
                <a:lnTo>
                  <a:pt x="2359993" y="3576322"/>
                </a:lnTo>
                <a:close/>
                <a:moveTo>
                  <a:pt x="6094336" y="3107961"/>
                </a:moveTo>
                <a:lnTo>
                  <a:pt x="5623233" y="3579064"/>
                </a:lnTo>
                <a:lnTo>
                  <a:pt x="5623233" y="3635295"/>
                </a:lnTo>
                <a:lnTo>
                  <a:pt x="6094336" y="4106399"/>
                </a:lnTo>
                <a:lnTo>
                  <a:pt x="6563216" y="3637520"/>
                </a:lnTo>
                <a:lnTo>
                  <a:pt x="6563216" y="3576841"/>
                </a:lnTo>
                <a:close/>
                <a:moveTo>
                  <a:pt x="7145019" y="3107960"/>
                </a:moveTo>
                <a:lnTo>
                  <a:pt x="6674041" y="3578938"/>
                </a:lnTo>
                <a:lnTo>
                  <a:pt x="6674041" y="3635421"/>
                </a:lnTo>
                <a:lnTo>
                  <a:pt x="7145018" y="4106399"/>
                </a:lnTo>
                <a:lnTo>
                  <a:pt x="7614024" y="3637394"/>
                </a:lnTo>
                <a:lnTo>
                  <a:pt x="7614024" y="3576965"/>
                </a:lnTo>
                <a:close/>
                <a:moveTo>
                  <a:pt x="8664832" y="3027337"/>
                </a:moveTo>
                <a:lnTo>
                  <a:pt x="8775657" y="3027337"/>
                </a:lnTo>
                <a:lnTo>
                  <a:pt x="8775657" y="3138162"/>
                </a:lnTo>
                <a:lnTo>
                  <a:pt x="8664832" y="3138162"/>
                </a:lnTo>
                <a:close/>
                <a:moveTo>
                  <a:pt x="7614024" y="3027337"/>
                </a:moveTo>
                <a:lnTo>
                  <a:pt x="7724849" y="3027337"/>
                </a:lnTo>
                <a:lnTo>
                  <a:pt x="7724849" y="3138162"/>
                </a:lnTo>
                <a:lnTo>
                  <a:pt x="7614024" y="3138162"/>
                </a:lnTo>
                <a:close/>
                <a:moveTo>
                  <a:pt x="6563216" y="3027337"/>
                </a:moveTo>
                <a:lnTo>
                  <a:pt x="6674041" y="3027337"/>
                </a:lnTo>
                <a:lnTo>
                  <a:pt x="6674041" y="3138162"/>
                </a:lnTo>
                <a:lnTo>
                  <a:pt x="6563216" y="3138162"/>
                </a:lnTo>
                <a:close/>
                <a:moveTo>
                  <a:pt x="5512408" y="3027337"/>
                </a:moveTo>
                <a:lnTo>
                  <a:pt x="5623233" y="3027337"/>
                </a:lnTo>
                <a:lnTo>
                  <a:pt x="5623233" y="3138162"/>
                </a:lnTo>
                <a:lnTo>
                  <a:pt x="5512408" y="3138162"/>
                </a:lnTo>
                <a:close/>
                <a:moveTo>
                  <a:pt x="4461600" y="3027337"/>
                </a:moveTo>
                <a:lnTo>
                  <a:pt x="4572425" y="3027337"/>
                </a:lnTo>
                <a:lnTo>
                  <a:pt x="4572425" y="3138162"/>
                </a:lnTo>
                <a:lnTo>
                  <a:pt x="4461600" y="3138162"/>
                </a:lnTo>
                <a:close/>
                <a:moveTo>
                  <a:pt x="3410798" y="3027337"/>
                </a:moveTo>
                <a:lnTo>
                  <a:pt x="3521622" y="3027337"/>
                </a:lnTo>
                <a:lnTo>
                  <a:pt x="3521622" y="3138162"/>
                </a:lnTo>
                <a:lnTo>
                  <a:pt x="3410798" y="3138162"/>
                </a:lnTo>
                <a:close/>
                <a:moveTo>
                  <a:pt x="2359990" y="3027337"/>
                </a:moveTo>
                <a:lnTo>
                  <a:pt x="2470815" y="3027337"/>
                </a:lnTo>
                <a:lnTo>
                  <a:pt x="2470815" y="3138162"/>
                </a:lnTo>
                <a:lnTo>
                  <a:pt x="2359990" y="3138162"/>
                </a:lnTo>
                <a:close/>
                <a:moveTo>
                  <a:pt x="1309183" y="3027337"/>
                </a:moveTo>
                <a:lnTo>
                  <a:pt x="1420008" y="3027337"/>
                </a:lnTo>
                <a:lnTo>
                  <a:pt x="1420008" y="3138162"/>
                </a:lnTo>
                <a:lnTo>
                  <a:pt x="1309183" y="3138162"/>
                </a:lnTo>
                <a:close/>
                <a:moveTo>
                  <a:pt x="258373" y="3027337"/>
                </a:moveTo>
                <a:lnTo>
                  <a:pt x="369197" y="3027337"/>
                </a:lnTo>
                <a:lnTo>
                  <a:pt x="369197" y="3138162"/>
                </a:lnTo>
                <a:lnTo>
                  <a:pt x="258373" y="3138162"/>
                </a:lnTo>
                <a:close/>
                <a:moveTo>
                  <a:pt x="7642081" y="2610898"/>
                </a:moveTo>
                <a:lnTo>
                  <a:pt x="7171142" y="3081837"/>
                </a:lnTo>
                <a:lnTo>
                  <a:pt x="7640516" y="3551212"/>
                </a:lnTo>
                <a:lnTo>
                  <a:pt x="7700206" y="3551212"/>
                </a:lnTo>
                <a:lnTo>
                  <a:pt x="8169578" y="3081840"/>
                </a:lnTo>
                <a:lnTo>
                  <a:pt x="7698636" y="2610898"/>
                </a:lnTo>
                <a:close/>
                <a:moveTo>
                  <a:pt x="6591400" y="2610898"/>
                </a:moveTo>
                <a:lnTo>
                  <a:pt x="6120458" y="3081839"/>
                </a:lnTo>
                <a:lnTo>
                  <a:pt x="6589831" y="3551212"/>
                </a:lnTo>
                <a:lnTo>
                  <a:pt x="6649523" y="3551212"/>
                </a:lnTo>
                <a:lnTo>
                  <a:pt x="7118897" y="3081838"/>
                </a:lnTo>
                <a:lnTo>
                  <a:pt x="6647958" y="2610898"/>
                </a:lnTo>
                <a:close/>
                <a:moveTo>
                  <a:pt x="5540719" y="2610898"/>
                </a:moveTo>
                <a:lnTo>
                  <a:pt x="5069777" y="3081840"/>
                </a:lnTo>
                <a:lnTo>
                  <a:pt x="5539149" y="3551212"/>
                </a:lnTo>
                <a:lnTo>
                  <a:pt x="5598841" y="3551212"/>
                </a:lnTo>
                <a:lnTo>
                  <a:pt x="6068214" y="3081839"/>
                </a:lnTo>
                <a:lnTo>
                  <a:pt x="5597273" y="2610898"/>
                </a:lnTo>
                <a:close/>
                <a:moveTo>
                  <a:pt x="4490037" y="2610898"/>
                </a:moveTo>
                <a:lnTo>
                  <a:pt x="4019113" y="3081839"/>
                </a:lnTo>
                <a:lnTo>
                  <a:pt x="4488468" y="3551212"/>
                </a:lnTo>
                <a:lnTo>
                  <a:pt x="4548161" y="3551212"/>
                </a:lnTo>
                <a:lnTo>
                  <a:pt x="5017533" y="3081840"/>
                </a:lnTo>
                <a:lnTo>
                  <a:pt x="4546591" y="2610898"/>
                </a:lnTo>
                <a:close/>
                <a:moveTo>
                  <a:pt x="3439375" y="2610898"/>
                </a:moveTo>
                <a:lnTo>
                  <a:pt x="2968432" y="3081840"/>
                </a:lnTo>
                <a:lnTo>
                  <a:pt x="3437804" y="3551212"/>
                </a:lnTo>
                <a:lnTo>
                  <a:pt x="3497496" y="3551212"/>
                </a:lnTo>
                <a:lnTo>
                  <a:pt x="3966869" y="3081840"/>
                </a:lnTo>
                <a:lnTo>
                  <a:pt x="3495925" y="2610898"/>
                </a:lnTo>
                <a:close/>
                <a:moveTo>
                  <a:pt x="2388694" y="2610898"/>
                </a:moveTo>
                <a:lnTo>
                  <a:pt x="1917751" y="3081839"/>
                </a:lnTo>
                <a:lnTo>
                  <a:pt x="2387125" y="3551212"/>
                </a:lnTo>
                <a:lnTo>
                  <a:pt x="2446818" y="3551212"/>
                </a:lnTo>
                <a:lnTo>
                  <a:pt x="2916188" y="3081841"/>
                </a:lnTo>
                <a:lnTo>
                  <a:pt x="2445246" y="2610898"/>
                </a:lnTo>
                <a:close/>
                <a:moveTo>
                  <a:pt x="1338016" y="2610898"/>
                </a:moveTo>
                <a:lnTo>
                  <a:pt x="867065" y="3081840"/>
                </a:lnTo>
                <a:lnTo>
                  <a:pt x="1336446" y="3551212"/>
                </a:lnTo>
                <a:lnTo>
                  <a:pt x="1396142" y="3551212"/>
                </a:lnTo>
                <a:lnTo>
                  <a:pt x="1865507" y="3081839"/>
                </a:lnTo>
                <a:lnTo>
                  <a:pt x="1394572" y="2610898"/>
                </a:lnTo>
                <a:close/>
                <a:moveTo>
                  <a:pt x="8139428" y="2500073"/>
                </a:moveTo>
                <a:lnTo>
                  <a:pt x="8250253" y="2500073"/>
                </a:lnTo>
                <a:lnTo>
                  <a:pt x="8250253" y="2610898"/>
                </a:lnTo>
                <a:lnTo>
                  <a:pt x="8139428" y="2610898"/>
                </a:lnTo>
                <a:close/>
                <a:moveTo>
                  <a:pt x="7088620" y="2500073"/>
                </a:moveTo>
                <a:lnTo>
                  <a:pt x="7199445" y="2500073"/>
                </a:lnTo>
                <a:lnTo>
                  <a:pt x="7199445" y="2610898"/>
                </a:lnTo>
                <a:lnTo>
                  <a:pt x="7088620" y="2610898"/>
                </a:lnTo>
                <a:close/>
                <a:moveTo>
                  <a:pt x="6037812" y="2500073"/>
                </a:moveTo>
                <a:lnTo>
                  <a:pt x="6148637" y="2500073"/>
                </a:lnTo>
                <a:lnTo>
                  <a:pt x="6148637" y="2610898"/>
                </a:lnTo>
                <a:lnTo>
                  <a:pt x="6037812" y="2610898"/>
                </a:lnTo>
                <a:close/>
                <a:moveTo>
                  <a:pt x="4987004" y="2500073"/>
                </a:moveTo>
                <a:lnTo>
                  <a:pt x="5097829" y="2500073"/>
                </a:lnTo>
                <a:lnTo>
                  <a:pt x="5097829" y="2610898"/>
                </a:lnTo>
                <a:lnTo>
                  <a:pt x="4987004" y="2610898"/>
                </a:lnTo>
                <a:close/>
                <a:moveTo>
                  <a:pt x="3936207" y="2500073"/>
                </a:moveTo>
                <a:lnTo>
                  <a:pt x="4047031" y="2500073"/>
                </a:lnTo>
                <a:lnTo>
                  <a:pt x="4047031" y="2610898"/>
                </a:lnTo>
                <a:lnTo>
                  <a:pt x="3936207" y="2610898"/>
                </a:lnTo>
                <a:close/>
                <a:moveTo>
                  <a:pt x="2885399" y="2500073"/>
                </a:moveTo>
                <a:lnTo>
                  <a:pt x="2996223" y="2500073"/>
                </a:lnTo>
                <a:lnTo>
                  <a:pt x="2996223" y="2610898"/>
                </a:lnTo>
                <a:lnTo>
                  <a:pt x="2885399" y="2610898"/>
                </a:lnTo>
                <a:close/>
                <a:moveTo>
                  <a:pt x="1834589" y="2500073"/>
                </a:moveTo>
                <a:lnTo>
                  <a:pt x="1945415" y="2500073"/>
                </a:lnTo>
                <a:lnTo>
                  <a:pt x="1945415" y="2610898"/>
                </a:lnTo>
                <a:lnTo>
                  <a:pt x="1834589" y="2610898"/>
                </a:lnTo>
                <a:close/>
                <a:moveTo>
                  <a:pt x="783780" y="2500073"/>
                </a:moveTo>
                <a:lnTo>
                  <a:pt x="894605" y="2500073"/>
                </a:lnTo>
                <a:lnTo>
                  <a:pt x="894605" y="2610898"/>
                </a:lnTo>
                <a:lnTo>
                  <a:pt x="783780" y="2610898"/>
                </a:lnTo>
                <a:close/>
                <a:moveTo>
                  <a:pt x="1891628" y="2057290"/>
                </a:moveTo>
                <a:lnTo>
                  <a:pt x="1420016" y="2528900"/>
                </a:lnTo>
                <a:lnTo>
                  <a:pt x="1420016" y="2584097"/>
                </a:lnTo>
                <a:lnTo>
                  <a:pt x="1891629" y="3055718"/>
                </a:lnTo>
                <a:lnTo>
                  <a:pt x="2359995" y="2587353"/>
                </a:lnTo>
                <a:lnTo>
                  <a:pt x="2359995" y="2525647"/>
                </a:lnTo>
                <a:close/>
                <a:moveTo>
                  <a:pt x="2942310" y="2057290"/>
                </a:moveTo>
                <a:lnTo>
                  <a:pt x="2470820" y="2528772"/>
                </a:lnTo>
                <a:lnTo>
                  <a:pt x="2470820" y="2584228"/>
                </a:lnTo>
                <a:lnTo>
                  <a:pt x="2942310" y="3055719"/>
                </a:lnTo>
                <a:lnTo>
                  <a:pt x="3410803" y="2587227"/>
                </a:lnTo>
                <a:lnTo>
                  <a:pt x="3410803" y="2525772"/>
                </a:lnTo>
                <a:close/>
                <a:moveTo>
                  <a:pt x="3992992" y="2057289"/>
                </a:moveTo>
                <a:lnTo>
                  <a:pt x="3521627" y="2528644"/>
                </a:lnTo>
                <a:lnTo>
                  <a:pt x="3521627" y="2584355"/>
                </a:lnTo>
                <a:lnTo>
                  <a:pt x="3992992" y="3055718"/>
                </a:lnTo>
                <a:lnTo>
                  <a:pt x="4461600" y="2587092"/>
                </a:lnTo>
                <a:lnTo>
                  <a:pt x="4461600" y="2525906"/>
                </a:lnTo>
                <a:close/>
                <a:moveTo>
                  <a:pt x="7145018" y="2057289"/>
                </a:moveTo>
                <a:lnTo>
                  <a:pt x="6674041" y="2528257"/>
                </a:lnTo>
                <a:lnTo>
                  <a:pt x="6674041" y="2584737"/>
                </a:lnTo>
                <a:lnTo>
                  <a:pt x="7145020" y="3055716"/>
                </a:lnTo>
                <a:lnTo>
                  <a:pt x="7614024" y="2586712"/>
                </a:lnTo>
                <a:lnTo>
                  <a:pt x="7614024" y="2526286"/>
                </a:lnTo>
                <a:close/>
                <a:moveTo>
                  <a:pt x="5043655" y="2057288"/>
                </a:moveTo>
                <a:lnTo>
                  <a:pt x="4572425" y="2528510"/>
                </a:lnTo>
                <a:lnTo>
                  <a:pt x="4572425" y="2584487"/>
                </a:lnTo>
                <a:lnTo>
                  <a:pt x="5043655" y="3055718"/>
                </a:lnTo>
                <a:lnTo>
                  <a:pt x="5512408" y="2586964"/>
                </a:lnTo>
                <a:lnTo>
                  <a:pt x="5512408" y="2526033"/>
                </a:lnTo>
                <a:close/>
                <a:moveTo>
                  <a:pt x="840943" y="2057288"/>
                </a:moveTo>
                <a:lnTo>
                  <a:pt x="369202" y="2529021"/>
                </a:lnTo>
                <a:lnTo>
                  <a:pt x="369202" y="2583976"/>
                </a:lnTo>
                <a:lnTo>
                  <a:pt x="840943" y="3055718"/>
                </a:lnTo>
                <a:lnTo>
                  <a:pt x="1309190" y="2587479"/>
                </a:lnTo>
                <a:lnTo>
                  <a:pt x="1309190" y="2525518"/>
                </a:lnTo>
                <a:close/>
                <a:moveTo>
                  <a:pt x="8195701" y="2057287"/>
                </a:moveTo>
                <a:lnTo>
                  <a:pt x="7724849" y="2528130"/>
                </a:lnTo>
                <a:lnTo>
                  <a:pt x="7724849" y="2584867"/>
                </a:lnTo>
                <a:lnTo>
                  <a:pt x="8195700" y="3055717"/>
                </a:lnTo>
                <a:lnTo>
                  <a:pt x="8664832" y="2586585"/>
                </a:lnTo>
                <a:lnTo>
                  <a:pt x="8664832" y="2526410"/>
                </a:lnTo>
                <a:close/>
                <a:moveTo>
                  <a:pt x="6094339" y="2057287"/>
                </a:moveTo>
                <a:lnTo>
                  <a:pt x="5623233" y="2528385"/>
                </a:lnTo>
                <a:lnTo>
                  <a:pt x="5623233" y="2584613"/>
                </a:lnTo>
                <a:lnTo>
                  <a:pt x="6094336" y="3055717"/>
                </a:lnTo>
                <a:lnTo>
                  <a:pt x="6563216" y="2586838"/>
                </a:lnTo>
                <a:lnTo>
                  <a:pt x="6563216" y="2526156"/>
                </a:lnTo>
                <a:close/>
                <a:moveTo>
                  <a:pt x="1309181" y="1973451"/>
                </a:moveTo>
                <a:lnTo>
                  <a:pt x="1420005" y="1973451"/>
                </a:lnTo>
                <a:lnTo>
                  <a:pt x="1420005" y="2084276"/>
                </a:lnTo>
                <a:lnTo>
                  <a:pt x="1309181" y="2084276"/>
                </a:lnTo>
                <a:close/>
                <a:moveTo>
                  <a:pt x="258371" y="1973451"/>
                </a:moveTo>
                <a:lnTo>
                  <a:pt x="369196" y="1973451"/>
                </a:lnTo>
                <a:lnTo>
                  <a:pt x="369196" y="2084276"/>
                </a:lnTo>
                <a:lnTo>
                  <a:pt x="258371" y="2084276"/>
                </a:lnTo>
                <a:close/>
                <a:moveTo>
                  <a:pt x="3410796" y="1973451"/>
                </a:moveTo>
                <a:lnTo>
                  <a:pt x="3521621" y="1973451"/>
                </a:lnTo>
                <a:lnTo>
                  <a:pt x="3521621" y="2084276"/>
                </a:lnTo>
                <a:lnTo>
                  <a:pt x="3410796" y="2084276"/>
                </a:lnTo>
                <a:close/>
                <a:moveTo>
                  <a:pt x="2359988" y="1973451"/>
                </a:moveTo>
                <a:lnTo>
                  <a:pt x="2470813" y="1973451"/>
                </a:lnTo>
                <a:lnTo>
                  <a:pt x="2470813" y="2084276"/>
                </a:lnTo>
                <a:lnTo>
                  <a:pt x="2359988" y="2084276"/>
                </a:lnTo>
                <a:close/>
                <a:moveTo>
                  <a:pt x="4461600" y="1973451"/>
                </a:moveTo>
                <a:lnTo>
                  <a:pt x="4572425" y="1973451"/>
                </a:lnTo>
                <a:lnTo>
                  <a:pt x="4572425" y="2084276"/>
                </a:lnTo>
                <a:lnTo>
                  <a:pt x="4461600" y="2084276"/>
                </a:lnTo>
                <a:close/>
                <a:moveTo>
                  <a:pt x="6563216" y="1973451"/>
                </a:moveTo>
                <a:lnTo>
                  <a:pt x="6674041" y="1973451"/>
                </a:lnTo>
                <a:lnTo>
                  <a:pt x="6674041" y="2084276"/>
                </a:lnTo>
                <a:lnTo>
                  <a:pt x="6563216" y="2084276"/>
                </a:lnTo>
                <a:close/>
                <a:moveTo>
                  <a:pt x="5512408" y="1973451"/>
                </a:moveTo>
                <a:lnTo>
                  <a:pt x="5623233" y="1973451"/>
                </a:lnTo>
                <a:lnTo>
                  <a:pt x="5623233" y="2084276"/>
                </a:lnTo>
                <a:lnTo>
                  <a:pt x="5512408" y="2084276"/>
                </a:lnTo>
                <a:close/>
                <a:moveTo>
                  <a:pt x="8664832" y="1973450"/>
                </a:moveTo>
                <a:lnTo>
                  <a:pt x="8775657" y="1973450"/>
                </a:lnTo>
                <a:lnTo>
                  <a:pt x="8775657" y="2084275"/>
                </a:lnTo>
                <a:lnTo>
                  <a:pt x="8664832" y="2084275"/>
                </a:lnTo>
                <a:close/>
                <a:moveTo>
                  <a:pt x="7614024" y="1973450"/>
                </a:moveTo>
                <a:lnTo>
                  <a:pt x="7724849" y="1973450"/>
                </a:lnTo>
                <a:lnTo>
                  <a:pt x="7724849" y="2084275"/>
                </a:lnTo>
                <a:lnTo>
                  <a:pt x="7614024" y="2084275"/>
                </a:lnTo>
                <a:close/>
                <a:moveTo>
                  <a:pt x="1340281" y="1557960"/>
                </a:moveTo>
                <a:lnTo>
                  <a:pt x="867065" y="2031167"/>
                </a:lnTo>
                <a:lnTo>
                  <a:pt x="1335989" y="2500073"/>
                </a:lnTo>
                <a:lnTo>
                  <a:pt x="1396599" y="2500073"/>
                </a:lnTo>
                <a:lnTo>
                  <a:pt x="1865505" y="2031168"/>
                </a:lnTo>
                <a:lnTo>
                  <a:pt x="1392304" y="1557960"/>
                </a:lnTo>
                <a:close/>
                <a:moveTo>
                  <a:pt x="3441642" y="1557959"/>
                </a:moveTo>
                <a:lnTo>
                  <a:pt x="2968432" y="2031168"/>
                </a:lnTo>
                <a:lnTo>
                  <a:pt x="3437347" y="2500073"/>
                </a:lnTo>
                <a:lnTo>
                  <a:pt x="3497954" y="2500073"/>
                </a:lnTo>
                <a:lnTo>
                  <a:pt x="3966871" y="2031167"/>
                </a:lnTo>
                <a:lnTo>
                  <a:pt x="3493660" y="1557959"/>
                </a:lnTo>
                <a:close/>
                <a:moveTo>
                  <a:pt x="2390960" y="1557959"/>
                </a:moveTo>
                <a:lnTo>
                  <a:pt x="1917749" y="2031168"/>
                </a:lnTo>
                <a:lnTo>
                  <a:pt x="2386666" y="2500073"/>
                </a:lnTo>
                <a:lnTo>
                  <a:pt x="2447276" y="2500073"/>
                </a:lnTo>
                <a:lnTo>
                  <a:pt x="2916188" y="2031168"/>
                </a:lnTo>
                <a:lnTo>
                  <a:pt x="2442982" y="1557959"/>
                </a:lnTo>
                <a:close/>
                <a:moveTo>
                  <a:pt x="5542984" y="1557959"/>
                </a:moveTo>
                <a:lnTo>
                  <a:pt x="5069777" y="2031166"/>
                </a:lnTo>
                <a:lnTo>
                  <a:pt x="5538692" y="2500073"/>
                </a:lnTo>
                <a:lnTo>
                  <a:pt x="5599300" y="2500073"/>
                </a:lnTo>
                <a:lnTo>
                  <a:pt x="6068216" y="2031165"/>
                </a:lnTo>
                <a:lnTo>
                  <a:pt x="5595011" y="1557959"/>
                </a:lnTo>
                <a:close/>
                <a:moveTo>
                  <a:pt x="4492304" y="1557959"/>
                </a:moveTo>
                <a:lnTo>
                  <a:pt x="4019114" y="2031167"/>
                </a:lnTo>
                <a:lnTo>
                  <a:pt x="4488010" y="2500073"/>
                </a:lnTo>
                <a:lnTo>
                  <a:pt x="4548618" y="2500073"/>
                </a:lnTo>
                <a:lnTo>
                  <a:pt x="5017533" y="2031166"/>
                </a:lnTo>
                <a:lnTo>
                  <a:pt x="4544326" y="1557959"/>
                </a:lnTo>
                <a:close/>
                <a:moveTo>
                  <a:pt x="7644348" y="1557959"/>
                </a:moveTo>
                <a:lnTo>
                  <a:pt x="7171139" y="2031167"/>
                </a:lnTo>
                <a:lnTo>
                  <a:pt x="7640054" y="2500073"/>
                </a:lnTo>
                <a:lnTo>
                  <a:pt x="7700663" y="2500073"/>
                </a:lnTo>
                <a:lnTo>
                  <a:pt x="8169579" y="2031166"/>
                </a:lnTo>
                <a:lnTo>
                  <a:pt x="7696373" y="1557959"/>
                </a:lnTo>
                <a:close/>
                <a:moveTo>
                  <a:pt x="6593666" y="1557959"/>
                </a:moveTo>
                <a:lnTo>
                  <a:pt x="6120461" y="2031165"/>
                </a:lnTo>
                <a:lnTo>
                  <a:pt x="6589377" y="2500073"/>
                </a:lnTo>
                <a:lnTo>
                  <a:pt x="6649981" y="2500073"/>
                </a:lnTo>
                <a:lnTo>
                  <a:pt x="7118896" y="2031167"/>
                </a:lnTo>
                <a:lnTo>
                  <a:pt x="6645688" y="1557959"/>
                </a:lnTo>
                <a:close/>
                <a:moveTo>
                  <a:pt x="783783" y="1447135"/>
                </a:moveTo>
                <a:lnTo>
                  <a:pt x="894607" y="1447135"/>
                </a:lnTo>
                <a:lnTo>
                  <a:pt x="894607" y="1557960"/>
                </a:lnTo>
                <a:lnTo>
                  <a:pt x="783783" y="1557960"/>
                </a:lnTo>
                <a:close/>
                <a:moveTo>
                  <a:pt x="3936210" y="1447134"/>
                </a:moveTo>
                <a:lnTo>
                  <a:pt x="4047034" y="1447134"/>
                </a:lnTo>
                <a:lnTo>
                  <a:pt x="4047034" y="1557959"/>
                </a:lnTo>
                <a:lnTo>
                  <a:pt x="3936210" y="1557959"/>
                </a:lnTo>
                <a:close/>
                <a:moveTo>
                  <a:pt x="2885402" y="1447134"/>
                </a:moveTo>
                <a:lnTo>
                  <a:pt x="2996226" y="1447134"/>
                </a:lnTo>
                <a:lnTo>
                  <a:pt x="2996226" y="1557959"/>
                </a:lnTo>
                <a:lnTo>
                  <a:pt x="2885402" y="1557959"/>
                </a:lnTo>
                <a:close/>
                <a:moveTo>
                  <a:pt x="1834592" y="1447134"/>
                </a:moveTo>
                <a:lnTo>
                  <a:pt x="1945417" y="1447134"/>
                </a:lnTo>
                <a:lnTo>
                  <a:pt x="1945417" y="1557959"/>
                </a:lnTo>
                <a:lnTo>
                  <a:pt x="1834592" y="1557959"/>
                </a:lnTo>
                <a:close/>
                <a:moveTo>
                  <a:pt x="6037812" y="1447134"/>
                </a:moveTo>
                <a:lnTo>
                  <a:pt x="6148637" y="1447134"/>
                </a:lnTo>
                <a:lnTo>
                  <a:pt x="6148637" y="1557959"/>
                </a:lnTo>
                <a:lnTo>
                  <a:pt x="6037812" y="1557959"/>
                </a:lnTo>
                <a:close/>
                <a:moveTo>
                  <a:pt x="4987004" y="1447134"/>
                </a:moveTo>
                <a:lnTo>
                  <a:pt x="5097829" y="1447134"/>
                </a:lnTo>
                <a:lnTo>
                  <a:pt x="5097829" y="1557959"/>
                </a:lnTo>
                <a:lnTo>
                  <a:pt x="4987004" y="1557959"/>
                </a:lnTo>
                <a:close/>
                <a:moveTo>
                  <a:pt x="8139428" y="1447134"/>
                </a:moveTo>
                <a:lnTo>
                  <a:pt x="8250253" y="1447134"/>
                </a:lnTo>
                <a:lnTo>
                  <a:pt x="8250253" y="1557959"/>
                </a:lnTo>
                <a:lnTo>
                  <a:pt x="8139428" y="1557959"/>
                </a:lnTo>
                <a:close/>
                <a:moveTo>
                  <a:pt x="7088620" y="1447134"/>
                </a:moveTo>
                <a:lnTo>
                  <a:pt x="7199445" y="1447134"/>
                </a:lnTo>
                <a:lnTo>
                  <a:pt x="7199445" y="1557959"/>
                </a:lnTo>
                <a:lnTo>
                  <a:pt x="7088620" y="1557959"/>
                </a:lnTo>
                <a:close/>
                <a:moveTo>
                  <a:pt x="2942311" y="1006606"/>
                </a:moveTo>
                <a:lnTo>
                  <a:pt x="2470823" y="1478096"/>
                </a:lnTo>
                <a:lnTo>
                  <a:pt x="2470823" y="1533557"/>
                </a:lnTo>
                <a:lnTo>
                  <a:pt x="2942310" y="2005046"/>
                </a:lnTo>
                <a:lnTo>
                  <a:pt x="3410807" y="1536551"/>
                </a:lnTo>
                <a:lnTo>
                  <a:pt x="3410807" y="1475102"/>
                </a:lnTo>
                <a:close/>
                <a:moveTo>
                  <a:pt x="1891628" y="1006606"/>
                </a:moveTo>
                <a:lnTo>
                  <a:pt x="1420020" y="1478222"/>
                </a:lnTo>
                <a:lnTo>
                  <a:pt x="1420020" y="1533430"/>
                </a:lnTo>
                <a:lnTo>
                  <a:pt x="1891628" y="2005046"/>
                </a:lnTo>
                <a:lnTo>
                  <a:pt x="2359999" y="1536677"/>
                </a:lnTo>
                <a:lnTo>
                  <a:pt x="2359999" y="1474976"/>
                </a:lnTo>
                <a:close/>
                <a:moveTo>
                  <a:pt x="840942" y="1006606"/>
                </a:moveTo>
                <a:lnTo>
                  <a:pt x="369204" y="1478346"/>
                </a:lnTo>
                <a:lnTo>
                  <a:pt x="369204" y="1533304"/>
                </a:lnTo>
                <a:lnTo>
                  <a:pt x="840943" y="2005045"/>
                </a:lnTo>
                <a:lnTo>
                  <a:pt x="1309193" y="1536802"/>
                </a:lnTo>
                <a:lnTo>
                  <a:pt x="1309193" y="1474850"/>
                </a:lnTo>
                <a:close/>
                <a:moveTo>
                  <a:pt x="3992992" y="1006606"/>
                </a:moveTo>
                <a:lnTo>
                  <a:pt x="3521631" y="1477968"/>
                </a:lnTo>
                <a:lnTo>
                  <a:pt x="3521631" y="1533684"/>
                </a:lnTo>
                <a:lnTo>
                  <a:pt x="3992992" y="2005046"/>
                </a:lnTo>
                <a:lnTo>
                  <a:pt x="4461600" y="1536420"/>
                </a:lnTo>
                <a:lnTo>
                  <a:pt x="4461600" y="1475233"/>
                </a:lnTo>
                <a:close/>
                <a:moveTo>
                  <a:pt x="6094336" y="1006605"/>
                </a:moveTo>
                <a:lnTo>
                  <a:pt x="5623233" y="1477710"/>
                </a:lnTo>
                <a:lnTo>
                  <a:pt x="5623233" y="1533937"/>
                </a:lnTo>
                <a:lnTo>
                  <a:pt x="6094338" y="2005043"/>
                </a:lnTo>
                <a:lnTo>
                  <a:pt x="6563216" y="1536165"/>
                </a:lnTo>
                <a:lnTo>
                  <a:pt x="6563216" y="1475486"/>
                </a:lnTo>
                <a:close/>
                <a:moveTo>
                  <a:pt x="7145020" y="1006604"/>
                </a:moveTo>
                <a:lnTo>
                  <a:pt x="6674041" y="1477584"/>
                </a:lnTo>
                <a:lnTo>
                  <a:pt x="6674041" y="1534069"/>
                </a:lnTo>
                <a:lnTo>
                  <a:pt x="7145018" y="2005045"/>
                </a:lnTo>
                <a:lnTo>
                  <a:pt x="7614024" y="1536039"/>
                </a:lnTo>
                <a:lnTo>
                  <a:pt x="7614024" y="1475610"/>
                </a:lnTo>
                <a:close/>
                <a:moveTo>
                  <a:pt x="8195701" y="1006604"/>
                </a:moveTo>
                <a:lnTo>
                  <a:pt x="7724849" y="1477457"/>
                </a:lnTo>
                <a:lnTo>
                  <a:pt x="7724849" y="1534190"/>
                </a:lnTo>
                <a:lnTo>
                  <a:pt x="8195702" y="2005044"/>
                </a:lnTo>
                <a:lnTo>
                  <a:pt x="8664832" y="1535914"/>
                </a:lnTo>
                <a:lnTo>
                  <a:pt x="8664832" y="1475735"/>
                </a:lnTo>
                <a:close/>
                <a:moveTo>
                  <a:pt x="5043657" y="1006604"/>
                </a:moveTo>
                <a:lnTo>
                  <a:pt x="4572425" y="1477838"/>
                </a:lnTo>
                <a:lnTo>
                  <a:pt x="4572425" y="1533814"/>
                </a:lnTo>
                <a:lnTo>
                  <a:pt x="5043655" y="2005045"/>
                </a:lnTo>
                <a:lnTo>
                  <a:pt x="5512408" y="1536292"/>
                </a:lnTo>
                <a:lnTo>
                  <a:pt x="5512408" y="1475356"/>
                </a:lnTo>
                <a:close/>
                <a:moveTo>
                  <a:pt x="2359987" y="922636"/>
                </a:moveTo>
                <a:lnTo>
                  <a:pt x="2470812" y="922636"/>
                </a:lnTo>
                <a:lnTo>
                  <a:pt x="2470812" y="1033461"/>
                </a:lnTo>
                <a:lnTo>
                  <a:pt x="2359987" y="1033461"/>
                </a:lnTo>
                <a:close/>
                <a:moveTo>
                  <a:pt x="1309178" y="922636"/>
                </a:moveTo>
                <a:lnTo>
                  <a:pt x="1420004" y="922636"/>
                </a:lnTo>
                <a:lnTo>
                  <a:pt x="1420004" y="1033461"/>
                </a:lnTo>
                <a:lnTo>
                  <a:pt x="1309178" y="1033461"/>
                </a:lnTo>
                <a:close/>
                <a:moveTo>
                  <a:pt x="258370" y="922636"/>
                </a:moveTo>
                <a:lnTo>
                  <a:pt x="369195" y="922636"/>
                </a:lnTo>
                <a:lnTo>
                  <a:pt x="369195" y="1033461"/>
                </a:lnTo>
                <a:lnTo>
                  <a:pt x="258370" y="1033461"/>
                </a:lnTo>
                <a:close/>
                <a:moveTo>
                  <a:pt x="4461600" y="922636"/>
                </a:moveTo>
                <a:lnTo>
                  <a:pt x="4572425" y="922636"/>
                </a:lnTo>
                <a:lnTo>
                  <a:pt x="4572425" y="1033461"/>
                </a:lnTo>
                <a:lnTo>
                  <a:pt x="4461600" y="1033461"/>
                </a:lnTo>
                <a:close/>
                <a:moveTo>
                  <a:pt x="3410794" y="922636"/>
                </a:moveTo>
                <a:lnTo>
                  <a:pt x="3521620" y="922636"/>
                </a:lnTo>
                <a:lnTo>
                  <a:pt x="3521620" y="1033461"/>
                </a:lnTo>
                <a:lnTo>
                  <a:pt x="3410794" y="1033461"/>
                </a:lnTo>
                <a:close/>
                <a:moveTo>
                  <a:pt x="7614024" y="922636"/>
                </a:moveTo>
                <a:lnTo>
                  <a:pt x="7724849" y="922636"/>
                </a:lnTo>
                <a:lnTo>
                  <a:pt x="7724849" y="1033461"/>
                </a:lnTo>
                <a:lnTo>
                  <a:pt x="7614024" y="1033461"/>
                </a:lnTo>
                <a:close/>
                <a:moveTo>
                  <a:pt x="6563216" y="922636"/>
                </a:moveTo>
                <a:lnTo>
                  <a:pt x="6674041" y="922636"/>
                </a:lnTo>
                <a:lnTo>
                  <a:pt x="6674041" y="1033461"/>
                </a:lnTo>
                <a:lnTo>
                  <a:pt x="6563216" y="1033461"/>
                </a:lnTo>
                <a:close/>
                <a:moveTo>
                  <a:pt x="5512408" y="922636"/>
                </a:moveTo>
                <a:lnTo>
                  <a:pt x="5623233" y="922636"/>
                </a:lnTo>
                <a:lnTo>
                  <a:pt x="5623233" y="1033461"/>
                </a:lnTo>
                <a:lnTo>
                  <a:pt x="5512408" y="1033461"/>
                </a:lnTo>
                <a:close/>
                <a:moveTo>
                  <a:pt x="8664832" y="922635"/>
                </a:moveTo>
                <a:lnTo>
                  <a:pt x="8775657" y="922635"/>
                </a:lnTo>
                <a:lnTo>
                  <a:pt x="8775657" y="1033460"/>
                </a:lnTo>
                <a:lnTo>
                  <a:pt x="8664832" y="1033460"/>
                </a:lnTo>
                <a:close/>
                <a:moveTo>
                  <a:pt x="1337494" y="510063"/>
                </a:moveTo>
                <a:lnTo>
                  <a:pt x="867064" y="980485"/>
                </a:lnTo>
                <a:lnTo>
                  <a:pt x="1333721" y="1447135"/>
                </a:lnTo>
                <a:lnTo>
                  <a:pt x="1398862" y="1447135"/>
                </a:lnTo>
                <a:lnTo>
                  <a:pt x="1865505" y="980485"/>
                </a:lnTo>
                <a:lnTo>
                  <a:pt x="1395091" y="510063"/>
                </a:lnTo>
                <a:close/>
                <a:moveTo>
                  <a:pt x="2388172" y="510063"/>
                </a:moveTo>
                <a:lnTo>
                  <a:pt x="1917749" y="980485"/>
                </a:lnTo>
                <a:lnTo>
                  <a:pt x="2384400" y="1447135"/>
                </a:lnTo>
                <a:lnTo>
                  <a:pt x="2449540" y="1447135"/>
                </a:lnTo>
                <a:lnTo>
                  <a:pt x="2916188" y="980485"/>
                </a:lnTo>
                <a:lnTo>
                  <a:pt x="2445768" y="510063"/>
                </a:lnTo>
                <a:close/>
                <a:moveTo>
                  <a:pt x="3438854" y="510063"/>
                </a:moveTo>
                <a:lnTo>
                  <a:pt x="2968432" y="980485"/>
                </a:lnTo>
                <a:lnTo>
                  <a:pt x="3435082" y="1447134"/>
                </a:lnTo>
                <a:lnTo>
                  <a:pt x="3500221" y="1447134"/>
                </a:lnTo>
                <a:lnTo>
                  <a:pt x="3966871" y="980485"/>
                </a:lnTo>
                <a:lnTo>
                  <a:pt x="3496446" y="510063"/>
                </a:lnTo>
                <a:close/>
                <a:moveTo>
                  <a:pt x="4489516" y="510063"/>
                </a:moveTo>
                <a:lnTo>
                  <a:pt x="4019114" y="980485"/>
                </a:lnTo>
                <a:lnTo>
                  <a:pt x="4485745" y="1447134"/>
                </a:lnTo>
                <a:lnTo>
                  <a:pt x="4550885" y="1447134"/>
                </a:lnTo>
                <a:lnTo>
                  <a:pt x="5017536" y="980482"/>
                </a:lnTo>
                <a:lnTo>
                  <a:pt x="4547117" y="510063"/>
                </a:lnTo>
                <a:close/>
                <a:moveTo>
                  <a:pt x="5540197" y="510063"/>
                </a:moveTo>
                <a:lnTo>
                  <a:pt x="5069779" y="980483"/>
                </a:lnTo>
                <a:lnTo>
                  <a:pt x="5536430" y="1447134"/>
                </a:lnTo>
                <a:lnTo>
                  <a:pt x="5601565" y="1447134"/>
                </a:lnTo>
                <a:lnTo>
                  <a:pt x="6068214" y="980484"/>
                </a:lnTo>
                <a:lnTo>
                  <a:pt x="5597794" y="510063"/>
                </a:lnTo>
                <a:close/>
                <a:moveTo>
                  <a:pt x="6590878" y="510062"/>
                </a:moveTo>
                <a:lnTo>
                  <a:pt x="6120457" y="980484"/>
                </a:lnTo>
                <a:lnTo>
                  <a:pt x="6587106" y="1447134"/>
                </a:lnTo>
                <a:lnTo>
                  <a:pt x="6652247" y="1447134"/>
                </a:lnTo>
                <a:lnTo>
                  <a:pt x="7118898" y="980483"/>
                </a:lnTo>
                <a:lnTo>
                  <a:pt x="6648479" y="510062"/>
                </a:lnTo>
                <a:close/>
                <a:moveTo>
                  <a:pt x="7641560" y="510062"/>
                </a:moveTo>
                <a:lnTo>
                  <a:pt x="7171142" y="980482"/>
                </a:lnTo>
                <a:lnTo>
                  <a:pt x="7637793" y="1447134"/>
                </a:lnTo>
                <a:lnTo>
                  <a:pt x="7702929" y="1447134"/>
                </a:lnTo>
                <a:lnTo>
                  <a:pt x="8169579" y="980483"/>
                </a:lnTo>
                <a:lnTo>
                  <a:pt x="7699160" y="510062"/>
                </a:lnTo>
                <a:close/>
                <a:moveTo>
                  <a:pt x="783785" y="399238"/>
                </a:moveTo>
                <a:lnTo>
                  <a:pt x="894609" y="399238"/>
                </a:lnTo>
                <a:lnTo>
                  <a:pt x="894609" y="510063"/>
                </a:lnTo>
                <a:lnTo>
                  <a:pt x="783785" y="510063"/>
                </a:lnTo>
                <a:close/>
                <a:moveTo>
                  <a:pt x="1834594" y="399238"/>
                </a:moveTo>
                <a:lnTo>
                  <a:pt x="1945420" y="399238"/>
                </a:lnTo>
                <a:lnTo>
                  <a:pt x="1945420" y="510063"/>
                </a:lnTo>
                <a:lnTo>
                  <a:pt x="1834594" y="510063"/>
                </a:lnTo>
                <a:close/>
                <a:moveTo>
                  <a:pt x="3936212" y="399238"/>
                </a:moveTo>
                <a:lnTo>
                  <a:pt x="4047037" y="399238"/>
                </a:lnTo>
                <a:lnTo>
                  <a:pt x="4047037" y="510063"/>
                </a:lnTo>
                <a:lnTo>
                  <a:pt x="3936212" y="510063"/>
                </a:lnTo>
                <a:close/>
                <a:moveTo>
                  <a:pt x="2885405" y="399238"/>
                </a:moveTo>
                <a:lnTo>
                  <a:pt x="2996229" y="399238"/>
                </a:lnTo>
                <a:lnTo>
                  <a:pt x="2996229" y="510063"/>
                </a:lnTo>
                <a:lnTo>
                  <a:pt x="2885405" y="510063"/>
                </a:lnTo>
                <a:close/>
                <a:moveTo>
                  <a:pt x="4987004" y="399238"/>
                </a:moveTo>
                <a:lnTo>
                  <a:pt x="5097829" y="399238"/>
                </a:lnTo>
                <a:lnTo>
                  <a:pt x="5097829" y="510063"/>
                </a:lnTo>
                <a:lnTo>
                  <a:pt x="4987004" y="510063"/>
                </a:lnTo>
                <a:close/>
                <a:moveTo>
                  <a:pt x="6037812" y="399238"/>
                </a:moveTo>
                <a:lnTo>
                  <a:pt x="6148637" y="399238"/>
                </a:lnTo>
                <a:lnTo>
                  <a:pt x="6148637" y="510062"/>
                </a:lnTo>
                <a:lnTo>
                  <a:pt x="6037812" y="510062"/>
                </a:lnTo>
                <a:close/>
                <a:moveTo>
                  <a:pt x="7088620" y="399237"/>
                </a:moveTo>
                <a:lnTo>
                  <a:pt x="7199445" y="399237"/>
                </a:lnTo>
                <a:lnTo>
                  <a:pt x="7199445" y="510062"/>
                </a:lnTo>
                <a:lnTo>
                  <a:pt x="7088620" y="510062"/>
                </a:lnTo>
                <a:close/>
                <a:moveTo>
                  <a:pt x="8139428" y="399237"/>
                </a:moveTo>
                <a:lnTo>
                  <a:pt x="8250253" y="399237"/>
                </a:lnTo>
                <a:lnTo>
                  <a:pt x="8250253" y="510062"/>
                </a:lnTo>
                <a:lnTo>
                  <a:pt x="8139428" y="510062"/>
                </a:lnTo>
                <a:close/>
                <a:moveTo>
                  <a:pt x="6138416" y="0"/>
                </a:moveTo>
                <a:lnTo>
                  <a:pt x="6190660" y="0"/>
                </a:lnTo>
                <a:lnTo>
                  <a:pt x="6589898" y="399238"/>
                </a:lnTo>
                <a:lnTo>
                  <a:pt x="6649459" y="399238"/>
                </a:lnTo>
                <a:lnTo>
                  <a:pt x="7048695" y="2"/>
                </a:lnTo>
                <a:lnTo>
                  <a:pt x="7100939" y="2"/>
                </a:lnTo>
                <a:lnTo>
                  <a:pt x="6674041" y="426899"/>
                </a:lnTo>
                <a:lnTo>
                  <a:pt x="6674041" y="483380"/>
                </a:lnTo>
                <a:lnTo>
                  <a:pt x="7145020" y="954361"/>
                </a:lnTo>
                <a:lnTo>
                  <a:pt x="7614024" y="485355"/>
                </a:lnTo>
                <a:lnTo>
                  <a:pt x="7614024" y="424926"/>
                </a:lnTo>
                <a:lnTo>
                  <a:pt x="7189097" y="1"/>
                </a:lnTo>
                <a:lnTo>
                  <a:pt x="7241340" y="1"/>
                </a:lnTo>
                <a:lnTo>
                  <a:pt x="7640577" y="399237"/>
                </a:lnTo>
                <a:lnTo>
                  <a:pt x="7700142" y="399237"/>
                </a:lnTo>
                <a:lnTo>
                  <a:pt x="8099378" y="1"/>
                </a:lnTo>
                <a:lnTo>
                  <a:pt x="8151622" y="1"/>
                </a:lnTo>
                <a:lnTo>
                  <a:pt x="7724849" y="426774"/>
                </a:lnTo>
                <a:lnTo>
                  <a:pt x="7724849" y="483509"/>
                </a:lnTo>
                <a:lnTo>
                  <a:pt x="8195700" y="954363"/>
                </a:lnTo>
                <a:lnTo>
                  <a:pt x="8664832" y="485228"/>
                </a:lnTo>
                <a:lnTo>
                  <a:pt x="8664832" y="425054"/>
                </a:lnTo>
                <a:lnTo>
                  <a:pt x="8239778" y="1"/>
                </a:lnTo>
                <a:lnTo>
                  <a:pt x="8292022" y="1"/>
                </a:lnTo>
                <a:lnTo>
                  <a:pt x="8691259" y="399237"/>
                </a:lnTo>
                <a:lnTo>
                  <a:pt x="8750823" y="399237"/>
                </a:lnTo>
                <a:lnTo>
                  <a:pt x="9143986" y="6075"/>
                </a:lnTo>
                <a:lnTo>
                  <a:pt x="9143986" y="58319"/>
                </a:lnTo>
                <a:lnTo>
                  <a:pt x="8775657" y="426647"/>
                </a:lnTo>
                <a:lnTo>
                  <a:pt x="8775657" y="483635"/>
                </a:lnTo>
                <a:lnTo>
                  <a:pt x="9143986" y="851966"/>
                </a:lnTo>
                <a:lnTo>
                  <a:pt x="9143986" y="904210"/>
                </a:lnTo>
                <a:lnTo>
                  <a:pt x="8749840" y="510062"/>
                </a:lnTo>
                <a:lnTo>
                  <a:pt x="8692242" y="510062"/>
                </a:lnTo>
                <a:lnTo>
                  <a:pt x="8221822" y="980484"/>
                </a:lnTo>
                <a:lnTo>
                  <a:pt x="8688471" y="1447133"/>
                </a:lnTo>
                <a:lnTo>
                  <a:pt x="8753611" y="1447133"/>
                </a:lnTo>
                <a:lnTo>
                  <a:pt x="9143986" y="1056762"/>
                </a:lnTo>
                <a:lnTo>
                  <a:pt x="9143986" y="1109003"/>
                </a:lnTo>
                <a:lnTo>
                  <a:pt x="8775657" y="1477331"/>
                </a:lnTo>
                <a:lnTo>
                  <a:pt x="8775657" y="1534319"/>
                </a:lnTo>
                <a:lnTo>
                  <a:pt x="9143986" y="1902649"/>
                </a:lnTo>
                <a:lnTo>
                  <a:pt x="9143987" y="1954891"/>
                </a:lnTo>
                <a:lnTo>
                  <a:pt x="8747055" y="1557959"/>
                </a:lnTo>
                <a:lnTo>
                  <a:pt x="8695029" y="1557959"/>
                </a:lnTo>
                <a:lnTo>
                  <a:pt x="8221823" y="2031165"/>
                </a:lnTo>
                <a:lnTo>
                  <a:pt x="8690741" y="2500073"/>
                </a:lnTo>
                <a:lnTo>
                  <a:pt x="8751345" y="2500073"/>
                </a:lnTo>
                <a:lnTo>
                  <a:pt x="9143986" y="2107432"/>
                </a:lnTo>
                <a:lnTo>
                  <a:pt x="9143986" y="2159677"/>
                </a:lnTo>
                <a:lnTo>
                  <a:pt x="8775657" y="2528005"/>
                </a:lnTo>
                <a:lnTo>
                  <a:pt x="8775657" y="2584989"/>
                </a:lnTo>
                <a:lnTo>
                  <a:pt x="9143987" y="2953319"/>
                </a:lnTo>
                <a:lnTo>
                  <a:pt x="9143987" y="3005564"/>
                </a:lnTo>
                <a:lnTo>
                  <a:pt x="8749321" y="2610898"/>
                </a:lnTo>
                <a:lnTo>
                  <a:pt x="8692765" y="2610898"/>
                </a:lnTo>
                <a:lnTo>
                  <a:pt x="8221822" y="3081840"/>
                </a:lnTo>
                <a:lnTo>
                  <a:pt x="8691194" y="3551212"/>
                </a:lnTo>
                <a:lnTo>
                  <a:pt x="8750888" y="3551212"/>
                </a:lnTo>
                <a:lnTo>
                  <a:pt x="9143986" y="3158114"/>
                </a:lnTo>
                <a:lnTo>
                  <a:pt x="9143986" y="3210356"/>
                </a:lnTo>
                <a:lnTo>
                  <a:pt x="8775657" y="3578686"/>
                </a:lnTo>
                <a:lnTo>
                  <a:pt x="8775657" y="3635674"/>
                </a:lnTo>
                <a:lnTo>
                  <a:pt x="9143986" y="4004003"/>
                </a:lnTo>
                <a:lnTo>
                  <a:pt x="9143986" y="4056248"/>
                </a:lnTo>
                <a:lnTo>
                  <a:pt x="8749774" y="3662037"/>
                </a:lnTo>
                <a:lnTo>
                  <a:pt x="8692306" y="3662037"/>
                </a:lnTo>
                <a:lnTo>
                  <a:pt x="8221823" y="4132519"/>
                </a:lnTo>
                <a:lnTo>
                  <a:pt x="8661299" y="4571995"/>
                </a:lnTo>
                <a:lnTo>
                  <a:pt x="8609053" y="4571995"/>
                </a:lnTo>
                <a:lnTo>
                  <a:pt x="8195700" y="4158642"/>
                </a:lnTo>
                <a:lnTo>
                  <a:pt x="7782346" y="4571997"/>
                </a:lnTo>
                <a:lnTo>
                  <a:pt x="7730103" y="4571997"/>
                </a:lnTo>
                <a:lnTo>
                  <a:pt x="8169579" y="4132521"/>
                </a:lnTo>
                <a:lnTo>
                  <a:pt x="7699096" y="3662037"/>
                </a:lnTo>
                <a:lnTo>
                  <a:pt x="7641624" y="3662037"/>
                </a:lnTo>
                <a:lnTo>
                  <a:pt x="7171140" y="4132521"/>
                </a:lnTo>
                <a:lnTo>
                  <a:pt x="7610615" y="4571996"/>
                </a:lnTo>
                <a:lnTo>
                  <a:pt x="7558371" y="4571996"/>
                </a:lnTo>
                <a:lnTo>
                  <a:pt x="7145018" y="4158643"/>
                </a:lnTo>
                <a:lnTo>
                  <a:pt x="6731665" y="4571996"/>
                </a:lnTo>
                <a:lnTo>
                  <a:pt x="6679421" y="4571997"/>
                </a:lnTo>
                <a:lnTo>
                  <a:pt x="7118896" y="4132521"/>
                </a:lnTo>
                <a:lnTo>
                  <a:pt x="6648412" y="3662037"/>
                </a:lnTo>
                <a:lnTo>
                  <a:pt x="6590942" y="3662037"/>
                </a:lnTo>
                <a:lnTo>
                  <a:pt x="6120458" y="4132521"/>
                </a:lnTo>
                <a:lnTo>
                  <a:pt x="6559933" y="4571996"/>
                </a:lnTo>
                <a:lnTo>
                  <a:pt x="6507689" y="4571996"/>
                </a:lnTo>
                <a:lnTo>
                  <a:pt x="6094336" y="4158643"/>
                </a:lnTo>
                <a:lnTo>
                  <a:pt x="5680986" y="4571994"/>
                </a:lnTo>
                <a:lnTo>
                  <a:pt x="5628742" y="4571994"/>
                </a:lnTo>
                <a:lnTo>
                  <a:pt x="6068215" y="4132521"/>
                </a:lnTo>
                <a:lnTo>
                  <a:pt x="5597730" y="3662037"/>
                </a:lnTo>
                <a:lnTo>
                  <a:pt x="5540260" y="3662037"/>
                </a:lnTo>
                <a:lnTo>
                  <a:pt x="5069776" y="4132521"/>
                </a:lnTo>
                <a:lnTo>
                  <a:pt x="5509251" y="4571996"/>
                </a:lnTo>
                <a:lnTo>
                  <a:pt x="5457007" y="4571996"/>
                </a:lnTo>
                <a:lnTo>
                  <a:pt x="5043654" y="4158643"/>
                </a:lnTo>
                <a:lnTo>
                  <a:pt x="4630302" y="4571995"/>
                </a:lnTo>
                <a:lnTo>
                  <a:pt x="4578058" y="4571995"/>
                </a:lnTo>
                <a:lnTo>
                  <a:pt x="5017532" y="4132521"/>
                </a:lnTo>
                <a:lnTo>
                  <a:pt x="4547048" y="3662037"/>
                </a:lnTo>
                <a:lnTo>
                  <a:pt x="4489581" y="3662037"/>
                </a:lnTo>
                <a:lnTo>
                  <a:pt x="4019114" y="4132522"/>
                </a:lnTo>
                <a:lnTo>
                  <a:pt x="4458569" y="4571996"/>
                </a:lnTo>
                <a:lnTo>
                  <a:pt x="4406325" y="4571996"/>
                </a:lnTo>
                <a:lnTo>
                  <a:pt x="3992992" y="4158644"/>
                </a:lnTo>
                <a:lnTo>
                  <a:pt x="3579640" y="4571995"/>
                </a:lnTo>
                <a:lnTo>
                  <a:pt x="3527396" y="4571995"/>
                </a:lnTo>
                <a:lnTo>
                  <a:pt x="3966870" y="4132522"/>
                </a:lnTo>
                <a:lnTo>
                  <a:pt x="3496383" y="3662037"/>
                </a:lnTo>
                <a:lnTo>
                  <a:pt x="3438916" y="3662037"/>
                </a:lnTo>
                <a:lnTo>
                  <a:pt x="2968432" y="4132520"/>
                </a:lnTo>
                <a:lnTo>
                  <a:pt x="3407909" y="4571995"/>
                </a:lnTo>
                <a:lnTo>
                  <a:pt x="3355664" y="4571995"/>
                </a:lnTo>
                <a:lnTo>
                  <a:pt x="2942310" y="4158642"/>
                </a:lnTo>
                <a:lnTo>
                  <a:pt x="2528960" y="4571994"/>
                </a:lnTo>
                <a:lnTo>
                  <a:pt x="2476716" y="4571994"/>
                </a:lnTo>
                <a:lnTo>
                  <a:pt x="2916189" y="4132521"/>
                </a:lnTo>
                <a:lnTo>
                  <a:pt x="2445706" y="3662037"/>
                </a:lnTo>
                <a:lnTo>
                  <a:pt x="2388237" y="3662037"/>
                </a:lnTo>
                <a:lnTo>
                  <a:pt x="1917750" y="4132522"/>
                </a:lnTo>
                <a:lnTo>
                  <a:pt x="2357226" y="4571995"/>
                </a:lnTo>
                <a:lnTo>
                  <a:pt x="2304983" y="4571996"/>
                </a:lnTo>
                <a:lnTo>
                  <a:pt x="1891628" y="4158644"/>
                </a:lnTo>
                <a:lnTo>
                  <a:pt x="1478287" y="4571994"/>
                </a:lnTo>
                <a:lnTo>
                  <a:pt x="1426043" y="4571994"/>
                </a:lnTo>
                <a:lnTo>
                  <a:pt x="1865506" y="4132522"/>
                </a:lnTo>
                <a:lnTo>
                  <a:pt x="1395028" y="3662037"/>
                </a:lnTo>
                <a:lnTo>
                  <a:pt x="1337560" y="3662037"/>
                </a:lnTo>
                <a:lnTo>
                  <a:pt x="867065" y="4132523"/>
                </a:lnTo>
                <a:lnTo>
                  <a:pt x="1306545" y="4571995"/>
                </a:lnTo>
                <a:lnTo>
                  <a:pt x="1254301" y="4571995"/>
                </a:lnTo>
                <a:lnTo>
                  <a:pt x="840943" y="4158645"/>
                </a:lnTo>
                <a:lnTo>
                  <a:pt x="427592" y="4571996"/>
                </a:lnTo>
                <a:lnTo>
                  <a:pt x="375348" y="4571996"/>
                </a:lnTo>
                <a:lnTo>
                  <a:pt x="814821" y="4132522"/>
                </a:lnTo>
                <a:lnTo>
                  <a:pt x="344336" y="3662037"/>
                </a:lnTo>
                <a:lnTo>
                  <a:pt x="286868" y="3662037"/>
                </a:lnTo>
                <a:lnTo>
                  <a:pt x="2" y="3948903"/>
                </a:lnTo>
                <a:lnTo>
                  <a:pt x="2" y="3896659"/>
                </a:lnTo>
                <a:lnTo>
                  <a:pt x="258375" y="3638287"/>
                </a:lnTo>
                <a:lnTo>
                  <a:pt x="258375" y="3576075"/>
                </a:lnTo>
                <a:lnTo>
                  <a:pt x="1" y="3317701"/>
                </a:lnTo>
                <a:lnTo>
                  <a:pt x="1" y="3265457"/>
                </a:lnTo>
                <a:lnTo>
                  <a:pt x="285755" y="3551212"/>
                </a:lnTo>
                <a:lnTo>
                  <a:pt x="345449" y="3551212"/>
                </a:lnTo>
                <a:lnTo>
                  <a:pt x="814821" y="3081840"/>
                </a:lnTo>
                <a:lnTo>
                  <a:pt x="343879" y="2610898"/>
                </a:lnTo>
                <a:lnTo>
                  <a:pt x="287325" y="2610898"/>
                </a:lnTo>
                <a:lnTo>
                  <a:pt x="4" y="2898220"/>
                </a:lnTo>
                <a:lnTo>
                  <a:pt x="4" y="2845976"/>
                </a:lnTo>
                <a:lnTo>
                  <a:pt x="258377" y="2587602"/>
                </a:lnTo>
                <a:lnTo>
                  <a:pt x="258377" y="2525395"/>
                </a:lnTo>
                <a:lnTo>
                  <a:pt x="1" y="2267018"/>
                </a:lnTo>
                <a:lnTo>
                  <a:pt x="0" y="2214773"/>
                </a:lnTo>
                <a:lnTo>
                  <a:pt x="285299" y="2500073"/>
                </a:lnTo>
                <a:lnTo>
                  <a:pt x="345906" y="2500073"/>
                </a:lnTo>
                <a:lnTo>
                  <a:pt x="814821" y="2031167"/>
                </a:lnTo>
                <a:lnTo>
                  <a:pt x="341615" y="1557960"/>
                </a:lnTo>
                <a:lnTo>
                  <a:pt x="289591" y="1557960"/>
                </a:lnTo>
                <a:lnTo>
                  <a:pt x="1" y="1847551"/>
                </a:lnTo>
                <a:lnTo>
                  <a:pt x="1" y="1795307"/>
                </a:lnTo>
                <a:lnTo>
                  <a:pt x="258379" y="1536928"/>
                </a:lnTo>
                <a:lnTo>
                  <a:pt x="258379" y="1474723"/>
                </a:lnTo>
                <a:lnTo>
                  <a:pt x="1" y="1216345"/>
                </a:lnTo>
                <a:lnTo>
                  <a:pt x="1" y="1164102"/>
                </a:lnTo>
                <a:lnTo>
                  <a:pt x="283034" y="1447135"/>
                </a:lnTo>
                <a:lnTo>
                  <a:pt x="348172" y="1447135"/>
                </a:lnTo>
                <a:lnTo>
                  <a:pt x="814820" y="980485"/>
                </a:lnTo>
                <a:lnTo>
                  <a:pt x="344400" y="510063"/>
                </a:lnTo>
                <a:lnTo>
                  <a:pt x="286802" y="510063"/>
                </a:lnTo>
                <a:lnTo>
                  <a:pt x="2" y="796868"/>
                </a:lnTo>
                <a:lnTo>
                  <a:pt x="2" y="744627"/>
                </a:lnTo>
                <a:lnTo>
                  <a:pt x="258382" y="486240"/>
                </a:lnTo>
                <a:lnTo>
                  <a:pt x="258382" y="424044"/>
                </a:lnTo>
                <a:lnTo>
                  <a:pt x="2" y="165665"/>
                </a:lnTo>
                <a:lnTo>
                  <a:pt x="2" y="113421"/>
                </a:lnTo>
                <a:lnTo>
                  <a:pt x="285819" y="399238"/>
                </a:lnTo>
                <a:lnTo>
                  <a:pt x="345383" y="399238"/>
                </a:lnTo>
                <a:lnTo>
                  <a:pt x="744619" y="2"/>
                </a:lnTo>
                <a:lnTo>
                  <a:pt x="796863" y="2"/>
                </a:lnTo>
                <a:lnTo>
                  <a:pt x="369206" y="427659"/>
                </a:lnTo>
                <a:lnTo>
                  <a:pt x="369206" y="482625"/>
                </a:lnTo>
                <a:lnTo>
                  <a:pt x="840942" y="954363"/>
                </a:lnTo>
                <a:lnTo>
                  <a:pt x="1309198" y="486115"/>
                </a:lnTo>
                <a:lnTo>
                  <a:pt x="1309198" y="424170"/>
                </a:lnTo>
                <a:lnTo>
                  <a:pt x="885018" y="1"/>
                </a:lnTo>
                <a:lnTo>
                  <a:pt x="937262" y="1"/>
                </a:lnTo>
                <a:lnTo>
                  <a:pt x="1336510" y="399238"/>
                </a:lnTo>
                <a:lnTo>
                  <a:pt x="1396075" y="399238"/>
                </a:lnTo>
                <a:lnTo>
                  <a:pt x="1795305" y="3"/>
                </a:lnTo>
                <a:lnTo>
                  <a:pt x="1847547" y="3"/>
                </a:lnTo>
                <a:lnTo>
                  <a:pt x="1420024" y="427535"/>
                </a:lnTo>
                <a:lnTo>
                  <a:pt x="1420024" y="482750"/>
                </a:lnTo>
                <a:lnTo>
                  <a:pt x="1891628" y="954364"/>
                </a:lnTo>
                <a:lnTo>
                  <a:pt x="2360002" y="485990"/>
                </a:lnTo>
                <a:lnTo>
                  <a:pt x="2360002" y="424295"/>
                </a:lnTo>
                <a:lnTo>
                  <a:pt x="1935703" y="1"/>
                </a:lnTo>
                <a:lnTo>
                  <a:pt x="1987946" y="1"/>
                </a:lnTo>
                <a:lnTo>
                  <a:pt x="2387188" y="399238"/>
                </a:lnTo>
                <a:lnTo>
                  <a:pt x="2446753" y="399238"/>
                </a:lnTo>
                <a:lnTo>
                  <a:pt x="2845989" y="2"/>
                </a:lnTo>
                <a:lnTo>
                  <a:pt x="2898233" y="2"/>
                </a:lnTo>
                <a:lnTo>
                  <a:pt x="2470826" y="427409"/>
                </a:lnTo>
                <a:lnTo>
                  <a:pt x="2470826" y="482876"/>
                </a:lnTo>
                <a:lnTo>
                  <a:pt x="2942310" y="954364"/>
                </a:lnTo>
                <a:lnTo>
                  <a:pt x="3410810" y="485864"/>
                </a:lnTo>
                <a:lnTo>
                  <a:pt x="3410810" y="424421"/>
                </a:lnTo>
                <a:lnTo>
                  <a:pt x="2986387" y="1"/>
                </a:lnTo>
                <a:lnTo>
                  <a:pt x="3038634" y="1"/>
                </a:lnTo>
                <a:lnTo>
                  <a:pt x="3437870" y="399238"/>
                </a:lnTo>
                <a:lnTo>
                  <a:pt x="3497432" y="399238"/>
                </a:lnTo>
                <a:lnTo>
                  <a:pt x="3896671" y="2"/>
                </a:lnTo>
                <a:lnTo>
                  <a:pt x="3948916" y="2"/>
                </a:lnTo>
                <a:lnTo>
                  <a:pt x="3521633" y="427284"/>
                </a:lnTo>
                <a:lnTo>
                  <a:pt x="3521633" y="483002"/>
                </a:lnTo>
                <a:lnTo>
                  <a:pt x="3992992" y="954363"/>
                </a:lnTo>
                <a:lnTo>
                  <a:pt x="4461600" y="485736"/>
                </a:lnTo>
                <a:lnTo>
                  <a:pt x="4461600" y="424545"/>
                </a:lnTo>
                <a:lnTo>
                  <a:pt x="4037073" y="1"/>
                </a:lnTo>
                <a:lnTo>
                  <a:pt x="4089316" y="1"/>
                </a:lnTo>
                <a:lnTo>
                  <a:pt x="4488536" y="399238"/>
                </a:lnTo>
                <a:lnTo>
                  <a:pt x="4548098" y="399238"/>
                </a:lnTo>
                <a:lnTo>
                  <a:pt x="4947332" y="4"/>
                </a:lnTo>
                <a:lnTo>
                  <a:pt x="4999576" y="4"/>
                </a:lnTo>
                <a:lnTo>
                  <a:pt x="4572425" y="427154"/>
                </a:lnTo>
                <a:lnTo>
                  <a:pt x="4572425" y="483127"/>
                </a:lnTo>
                <a:lnTo>
                  <a:pt x="5043657" y="954361"/>
                </a:lnTo>
                <a:lnTo>
                  <a:pt x="5512408" y="485609"/>
                </a:lnTo>
                <a:lnTo>
                  <a:pt x="5512408" y="424676"/>
                </a:lnTo>
                <a:lnTo>
                  <a:pt x="5087732" y="1"/>
                </a:lnTo>
                <a:lnTo>
                  <a:pt x="5139975" y="1"/>
                </a:lnTo>
                <a:lnTo>
                  <a:pt x="5539212" y="399238"/>
                </a:lnTo>
                <a:lnTo>
                  <a:pt x="5598779" y="399238"/>
                </a:lnTo>
                <a:lnTo>
                  <a:pt x="5998015" y="2"/>
                </a:lnTo>
                <a:lnTo>
                  <a:pt x="6050259" y="2"/>
                </a:lnTo>
                <a:lnTo>
                  <a:pt x="5623233" y="427027"/>
                </a:lnTo>
                <a:lnTo>
                  <a:pt x="5623233" y="483258"/>
                </a:lnTo>
                <a:lnTo>
                  <a:pt x="6094336" y="954363"/>
                </a:lnTo>
                <a:lnTo>
                  <a:pt x="6563216" y="485481"/>
                </a:lnTo>
                <a:lnTo>
                  <a:pt x="6563216" y="4247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39375974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D8EA1-592C-4526-B66B-15F0455F5B5D}" type="datetime1">
              <a:rPr lang="en-US" smtClean="0"/>
              <a:pPr/>
              <a:t>1/12/2022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www.rehberlikservisim.com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26688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D8EA1-592C-4526-B66B-15F0455F5B5D}" type="datetime1">
              <a:rPr lang="en-US" smtClean="0"/>
              <a:pPr/>
              <a:t>1/12/2022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www.rehberlikservisim.com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314078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D8EA1-592C-4526-B66B-15F0455F5B5D}" type="datetime1">
              <a:rPr lang="en-US" smtClean="0"/>
              <a:pPr/>
              <a:t>1/12/2022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www.rehberlikservisim.com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757505"/>
      </p:ext>
    </p:extLst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D8EA1-592C-4526-B66B-15F0455F5B5D}" type="datetime1">
              <a:rPr lang="en-US" smtClean="0"/>
              <a:pPr/>
              <a:t>1/12/2022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www.rehberlikservisim.com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029415"/>
      </p:ext>
    </p:extLst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D8EA1-592C-4526-B66B-15F0455F5B5D}" type="datetime1">
              <a:rPr lang="en-US" smtClean="0"/>
              <a:pPr/>
              <a:t>1/12/2022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www.rehberlikservisim.com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318515"/>
      </p:ext>
    </p:extLst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D8EA1-592C-4526-B66B-15F0455F5B5D}" type="datetime1">
              <a:rPr lang="en-US" smtClean="0"/>
              <a:pPr/>
              <a:t>1/12/2022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www.rehberlikservisim.com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2013061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4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6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FB0D8EA1-592C-4526-B66B-15F0455F5B5D}" type="datetime1">
              <a:rPr lang="en-US" smtClean="0"/>
              <a:pPr/>
              <a:t>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199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www.rehberlikservisim.com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2F0443AE-4F20-4B40-B91B-135E9B6A23D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7431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5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Dikdörtgen"/>
          <p:cNvSpPr/>
          <p:nvPr/>
        </p:nvSpPr>
        <p:spPr>
          <a:xfrm>
            <a:off x="1008993" y="2522483"/>
            <a:ext cx="8135007" cy="2764221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5 Oval"/>
          <p:cNvSpPr/>
          <p:nvPr/>
        </p:nvSpPr>
        <p:spPr>
          <a:xfrm>
            <a:off x="0" y="2186152"/>
            <a:ext cx="3236691" cy="3174123"/>
          </a:xfrm>
          <a:prstGeom prst="ellipse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10 Metin kutusu"/>
          <p:cNvSpPr txBox="1"/>
          <p:nvPr/>
        </p:nvSpPr>
        <p:spPr>
          <a:xfrm>
            <a:off x="3731172" y="0"/>
            <a:ext cx="4004442" cy="275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73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YKS</a:t>
            </a:r>
          </a:p>
        </p:txBody>
      </p:sp>
      <p:sp>
        <p:nvSpPr>
          <p:cNvPr id="13" name="12 Başlık"/>
          <p:cNvSpPr>
            <a:spLocks noGrp="1"/>
          </p:cNvSpPr>
          <p:nvPr>
            <p:ph type="title"/>
          </p:nvPr>
        </p:nvSpPr>
        <p:spPr>
          <a:xfrm>
            <a:off x="3140622" y="2596055"/>
            <a:ext cx="6003377" cy="2648607"/>
          </a:xfrm>
        </p:spPr>
        <p:txBody>
          <a:bodyPr>
            <a:normAutofit fontScale="90000"/>
          </a:bodyPr>
          <a:lstStyle/>
          <a:p>
            <a:pPr algn="ctr"/>
            <a:r>
              <a:rPr lang="tr-TR" sz="5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obe Heiti Std R" pitchFamily="34" charset="-128"/>
                <a:ea typeface="Adobe Heiti Std R" pitchFamily="34" charset="-128"/>
              </a:rPr>
              <a:t>YÜKSEK ÖĞRETİM     </a:t>
            </a:r>
            <a:r>
              <a:rPr lang="tr-TR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obe Heiti Std R" pitchFamily="34" charset="-128"/>
                <a:ea typeface="Adobe Heiti Std R" pitchFamily="34" charset="-128"/>
              </a:rPr>
              <a:t>KURUMLARI</a:t>
            </a:r>
            <a:r>
              <a:rPr lang="tr-TR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obe Heiti Std R" pitchFamily="34" charset="-128"/>
                <a:ea typeface="Adobe Heiti Std R" pitchFamily="34" charset="-128"/>
              </a:rPr>
              <a:t> </a:t>
            </a:r>
            <a:r>
              <a:rPr lang="tr-TR" sz="72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dobe Heiti Std R" pitchFamily="34" charset="-128"/>
                <a:ea typeface="Adobe Heiti Std R" pitchFamily="34" charset="-128"/>
              </a:rPr>
              <a:t>SINAVI</a:t>
            </a:r>
            <a:endParaRPr lang="tr-TR" sz="6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8" name="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3" name="Metin kutusu 2"/>
          <p:cNvSpPr txBox="1"/>
          <p:nvPr/>
        </p:nvSpPr>
        <p:spPr>
          <a:xfrm>
            <a:off x="2516134" y="5706533"/>
            <a:ext cx="6434518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tr-TR" dirty="0" err="1">
                <a:ln>
                  <a:solidFill>
                    <a:schemeClr val="tx1"/>
                  </a:solidFill>
                </a:ln>
              </a:rPr>
              <a:t>Mevlüde</a:t>
            </a:r>
            <a:r>
              <a:rPr lang="tr-TR" dirty="0">
                <a:ln>
                  <a:solidFill>
                    <a:schemeClr val="tx1"/>
                  </a:solidFill>
                </a:ln>
              </a:rPr>
              <a:t> DİNÇER </a:t>
            </a:r>
          </a:p>
          <a:p>
            <a:r>
              <a:rPr lang="tr-TR" dirty="0">
                <a:ln>
                  <a:solidFill>
                    <a:schemeClr val="tx1"/>
                  </a:solidFill>
                </a:ln>
              </a:rPr>
              <a:t>Bayramiç Mustafa Gülşen Çınaroğlu Anadolu Lisesi Rehberlik Servisi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ikdörtgen"/>
          <p:cNvSpPr/>
          <p:nvPr/>
        </p:nvSpPr>
        <p:spPr>
          <a:xfrm>
            <a:off x="0" y="0"/>
            <a:ext cx="9144000" cy="992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4" name="3 İçerik Yer Tutucusu" descr="yks-soru-sayilar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774711" y="905654"/>
            <a:ext cx="5214910" cy="5797969"/>
          </a:xfrm>
        </p:spPr>
      </p:pic>
      <p:sp>
        <p:nvSpPr>
          <p:cNvPr id="13" name="12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0" y="6356350"/>
            <a:ext cx="606056" cy="365125"/>
          </a:xfrm>
        </p:spPr>
        <p:txBody>
          <a:bodyPr/>
          <a:lstStyle/>
          <a:p>
            <a:fld id="{2F0443AE-4F20-4B40-B91B-135E9B6A23DD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-166254" y="-71254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ebas Neue" panose="020B0606020202050201" pitchFamily="34" charset="0"/>
              </a:rPr>
              <a:t>Iı</a:t>
            </a:r>
            <a:r>
              <a:rPr lang="tr-TR" sz="4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ebas Neue" panose="020B0606020202050201" pitchFamily="34" charset="0"/>
              </a:rPr>
              <a:t>. oturum</a:t>
            </a:r>
          </a:p>
          <a:p>
            <a:pPr algn="ctr"/>
            <a:endParaRPr lang="en-US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Bebas Neue" panose="020B0606020202050201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0966" y="445781"/>
            <a:ext cx="82084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SORU SAYILARI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7 Oval"/>
          <p:cNvSpPr/>
          <p:nvPr/>
        </p:nvSpPr>
        <p:spPr>
          <a:xfrm>
            <a:off x="249380" y="1167124"/>
            <a:ext cx="1745676" cy="1635453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Soru Sayısı</a:t>
            </a:r>
          </a:p>
        </p:txBody>
      </p:sp>
      <p:sp>
        <p:nvSpPr>
          <p:cNvPr id="9" name="8 Oval"/>
          <p:cNvSpPr/>
          <p:nvPr/>
        </p:nvSpPr>
        <p:spPr>
          <a:xfrm>
            <a:off x="1969324" y="4035631"/>
            <a:ext cx="1308266" cy="1332015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180</a:t>
            </a:r>
          </a:p>
          <a:p>
            <a:pPr algn="ctr"/>
            <a:r>
              <a:rPr lang="tr-TR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Dk</a:t>
            </a:r>
            <a:r>
              <a:rPr lang="tr-TR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</p:txBody>
      </p:sp>
      <p:pic>
        <p:nvPicPr>
          <p:cNvPr id="10" name="9 Resim" descr="forum_eylemce_clock_8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3819" y="3813262"/>
            <a:ext cx="1760612" cy="1772508"/>
          </a:xfrm>
          <a:prstGeom prst="rect">
            <a:avLst/>
          </a:prstGeom>
        </p:spPr>
      </p:pic>
      <p:sp>
        <p:nvSpPr>
          <p:cNvPr id="11" name="10 Oval"/>
          <p:cNvSpPr/>
          <p:nvPr/>
        </p:nvSpPr>
        <p:spPr>
          <a:xfrm>
            <a:off x="1983181" y="1520041"/>
            <a:ext cx="1306286" cy="124691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b="1" dirty="0"/>
              <a:t>160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31 Dikdörtgen"/>
          <p:cNvSpPr/>
          <p:nvPr/>
        </p:nvSpPr>
        <p:spPr>
          <a:xfrm>
            <a:off x="0" y="0"/>
            <a:ext cx="9144000" cy="992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3" name="TextBox 4"/>
          <p:cNvSpPr txBox="1"/>
          <p:nvPr/>
        </p:nvSpPr>
        <p:spPr>
          <a:xfrm>
            <a:off x="-163902" y="10465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ea typeface="Roboto Bk" pitchFamily="2" charset="0"/>
              </a:rPr>
              <a:t>dİl</a:t>
            </a:r>
            <a:r>
              <a:rPr lang="tr-TR" sz="4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ea typeface="Roboto Bk" pitchFamily="2" charset="0"/>
              </a:rPr>
              <a:t> </a:t>
            </a:r>
            <a:r>
              <a:rPr lang="tr-TR" sz="40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ea typeface="Roboto Bk" pitchFamily="2" charset="0"/>
              </a:rPr>
              <a:t>sInavI</a:t>
            </a:r>
            <a:endParaRPr lang="tr-TR" sz="4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ea typeface="Roboto Bk" pitchFamily="2" charset="0"/>
            </a:endParaRPr>
          </a:p>
          <a:p>
            <a:pPr algn="ctr"/>
            <a:endParaRPr lang="en-US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ea typeface="Roboto Bk" pitchFamily="2" charset="0"/>
            </a:endParaRPr>
          </a:p>
        </p:txBody>
      </p:sp>
      <p:sp>
        <p:nvSpPr>
          <p:cNvPr id="34" name="Rectangle 5"/>
          <p:cNvSpPr/>
          <p:nvPr/>
        </p:nvSpPr>
        <p:spPr>
          <a:xfrm>
            <a:off x="243463" y="576412"/>
            <a:ext cx="82084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SORU SAYISI VE SINAV SÜRESİ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2" name="11 Resim" descr="foreign-langua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853608"/>
            <a:ext cx="3133061" cy="3133061"/>
          </a:xfrm>
          <a:prstGeom prst="rect">
            <a:avLst/>
          </a:prstGeom>
        </p:spPr>
      </p:pic>
      <p:grpSp>
        <p:nvGrpSpPr>
          <p:cNvPr id="2" name="19 Grup"/>
          <p:cNvGrpSpPr/>
          <p:nvPr/>
        </p:nvGrpSpPr>
        <p:grpSpPr>
          <a:xfrm>
            <a:off x="4005927" y="3464441"/>
            <a:ext cx="1342250" cy="1830572"/>
            <a:chOff x="4165415" y="1369828"/>
            <a:chExt cx="1342250" cy="1830572"/>
          </a:xfrm>
        </p:grpSpPr>
        <p:pic>
          <p:nvPicPr>
            <p:cNvPr id="13" name="12 Resim" descr="balloon-298840_640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165415" y="1369828"/>
              <a:ext cx="1342250" cy="1830572"/>
            </a:xfrm>
            <a:prstGeom prst="rect">
              <a:avLst/>
            </a:prstGeom>
          </p:spPr>
        </p:pic>
        <p:sp>
          <p:nvSpPr>
            <p:cNvPr id="16" name="15 Metin kutusu"/>
            <p:cNvSpPr txBox="1"/>
            <p:nvPr/>
          </p:nvSpPr>
          <p:spPr>
            <a:xfrm>
              <a:off x="4423144" y="1765005"/>
              <a:ext cx="78680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4400" b="1" dirty="0"/>
                <a:t>80</a:t>
              </a:r>
            </a:p>
          </p:txBody>
        </p:sp>
      </p:grpSp>
      <p:grpSp>
        <p:nvGrpSpPr>
          <p:cNvPr id="3" name="23 Grup"/>
          <p:cNvGrpSpPr/>
          <p:nvPr/>
        </p:nvGrpSpPr>
        <p:grpSpPr>
          <a:xfrm>
            <a:off x="7044956" y="2665338"/>
            <a:ext cx="1322867" cy="2329191"/>
            <a:chOff x="7544686" y="1081086"/>
            <a:chExt cx="1322867" cy="2329191"/>
          </a:xfrm>
        </p:grpSpPr>
        <p:pic>
          <p:nvPicPr>
            <p:cNvPr id="15" name="14 Resim" descr="Palloncino-Azzurro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544686" y="1081086"/>
              <a:ext cx="1322867" cy="2329191"/>
            </a:xfrm>
            <a:prstGeom prst="rect">
              <a:avLst/>
            </a:prstGeom>
          </p:spPr>
        </p:pic>
        <p:sp>
          <p:nvSpPr>
            <p:cNvPr id="17" name="16 Metin kutusu"/>
            <p:cNvSpPr txBox="1"/>
            <p:nvPr/>
          </p:nvSpPr>
          <p:spPr>
            <a:xfrm>
              <a:off x="7761767" y="1382232"/>
              <a:ext cx="946298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3200" b="1" dirty="0"/>
                <a:t>120</a:t>
              </a:r>
              <a:r>
                <a:rPr lang="tr-TR" dirty="0"/>
                <a:t> </a:t>
              </a:r>
              <a:r>
                <a:rPr lang="tr-TR" b="1" dirty="0" err="1"/>
                <a:t>dk</a:t>
              </a:r>
              <a:r>
                <a:rPr lang="tr-TR" b="1" dirty="0"/>
                <a:t>.</a:t>
              </a:r>
            </a:p>
          </p:txBody>
        </p:sp>
      </p:grpSp>
      <p:sp>
        <p:nvSpPr>
          <p:cNvPr id="19" name="18 Yuvarlatılmış Dikdörtgen"/>
          <p:cNvSpPr/>
          <p:nvPr/>
        </p:nvSpPr>
        <p:spPr>
          <a:xfrm>
            <a:off x="3859619" y="5273749"/>
            <a:ext cx="1743739" cy="87187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400" b="1" dirty="0"/>
              <a:t>Soru </a:t>
            </a:r>
          </a:p>
          <a:p>
            <a:pPr algn="ctr"/>
            <a:r>
              <a:rPr lang="tr-TR" sz="2400" b="1" dirty="0"/>
              <a:t>Sayısı</a:t>
            </a:r>
          </a:p>
        </p:txBody>
      </p:sp>
      <p:sp>
        <p:nvSpPr>
          <p:cNvPr id="21" name="20 Yuvarlatılmış Dikdörtgen"/>
          <p:cNvSpPr/>
          <p:nvPr/>
        </p:nvSpPr>
        <p:spPr>
          <a:xfrm>
            <a:off x="6468140" y="4596810"/>
            <a:ext cx="1743739" cy="87187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400" b="1" dirty="0"/>
              <a:t>Sınav Süresi</a:t>
            </a:r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696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Dikdörtgen"/>
          <p:cNvSpPr/>
          <p:nvPr/>
        </p:nvSpPr>
        <p:spPr>
          <a:xfrm>
            <a:off x="0" y="0"/>
            <a:ext cx="9144000" cy="992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864" y="2845190"/>
            <a:ext cx="228600" cy="2286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464" y="3771186"/>
            <a:ext cx="228600" cy="2286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764576" y="2714322"/>
            <a:ext cx="6293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Bebas Neue" panose="020B0606020202050201" pitchFamily="34" charset="0"/>
              </a:rPr>
              <a:t>Your text here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764574" y="3629890"/>
            <a:ext cx="6293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Bebas Neue" panose="020B0606020202050201" pitchFamily="34" charset="0"/>
              </a:rPr>
              <a:t>Your text here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764573" y="4545458"/>
            <a:ext cx="6293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Bebas Neue" panose="020B0606020202050201" pitchFamily="34" charset="0"/>
              </a:rPr>
              <a:t>Your text here</a:t>
            </a:r>
          </a:p>
        </p:txBody>
      </p:sp>
      <p:grpSp>
        <p:nvGrpSpPr>
          <p:cNvPr id="21" name="Group 3"/>
          <p:cNvGrpSpPr/>
          <p:nvPr/>
        </p:nvGrpSpPr>
        <p:grpSpPr>
          <a:xfrm>
            <a:off x="-163902" y="116797"/>
            <a:ext cx="9144000" cy="1077218"/>
            <a:chOff x="-218536" y="-1046798"/>
            <a:chExt cx="12192000" cy="1436291"/>
          </a:xfrm>
        </p:grpSpPr>
        <p:sp>
          <p:nvSpPr>
            <p:cNvPr id="22" name="TextBox 4"/>
            <p:cNvSpPr txBox="1"/>
            <p:nvPr/>
          </p:nvSpPr>
          <p:spPr>
            <a:xfrm>
              <a:off x="-218536" y="-1046798"/>
              <a:ext cx="12192000" cy="143629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algn="ctr"/>
              <a:r>
                <a:rPr lang="tr-TR" sz="4000" b="1" cap="all" dirty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Bebas Neue" panose="020B0606020202050201" pitchFamily="34" charset="0"/>
                </a:rPr>
                <a:t>PUAN HESAPLAMA</a:t>
              </a:r>
            </a:p>
            <a:p>
              <a:pPr algn="ctr"/>
              <a:endParaRPr lang="en-US" sz="2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ebas Neue" panose="020B0606020202050201" pitchFamily="34" charset="0"/>
              </a:endParaRPr>
            </a:p>
          </p:txBody>
        </p:sp>
        <p:sp>
          <p:nvSpPr>
            <p:cNvPr id="23" name="Rectangle 5"/>
            <p:cNvSpPr/>
            <p:nvPr/>
          </p:nvSpPr>
          <p:spPr>
            <a:xfrm>
              <a:off x="324617" y="-433978"/>
              <a:ext cx="10944665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r-TR" sz="24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ORANLAR</a:t>
              </a:r>
              <a:endPara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pic>
        <p:nvPicPr>
          <p:cNvPr id="25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959" y="5242549"/>
            <a:ext cx="228600" cy="228600"/>
          </a:xfrm>
          <a:prstGeom prst="rect">
            <a:avLst/>
          </a:prstGeom>
        </p:spPr>
      </p:pic>
      <p:graphicFrame>
        <p:nvGraphicFramePr>
          <p:cNvPr id="24" name="23 Grafik"/>
          <p:cNvGraphicFramePr/>
          <p:nvPr/>
        </p:nvGraphicFramePr>
        <p:xfrm>
          <a:off x="1152525" y="1397000"/>
          <a:ext cx="7296149" cy="447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4" name="1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454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4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0" y="1457281"/>
            <a:ext cx="9144000" cy="830998"/>
            <a:chOff x="0" y="159943"/>
            <a:chExt cx="12192000" cy="1107998"/>
          </a:xfrm>
        </p:grpSpPr>
        <p:sp>
          <p:nvSpPr>
            <p:cNvPr id="5" name="TextBox 4"/>
            <p:cNvSpPr txBox="1"/>
            <p:nvPr/>
          </p:nvSpPr>
          <p:spPr>
            <a:xfrm>
              <a:off x="0" y="159943"/>
              <a:ext cx="12192000" cy="1107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4800" b="1" dirty="0">
                  <a:solidFill>
                    <a:srgbClr val="FF0000"/>
                  </a:solidFill>
                  <a:latin typeface="Arial Black" pitchFamily="34" charset="0"/>
                </a:rPr>
                <a:t> </a:t>
              </a:r>
              <a:endParaRPr lang="en-US" sz="4800" b="1" dirty="0">
                <a:solidFill>
                  <a:srgbClr val="FF0000"/>
                </a:solidFill>
                <a:latin typeface="Arial Black" pitchFamily="34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382367" y="582742"/>
              <a:ext cx="10944665" cy="5334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r-TR" sz="2000" b="1" dirty="0">
                  <a:solidFill>
                    <a:schemeClr val="tx2">
                      <a:lumMod val="50000"/>
                    </a:schemeClr>
                  </a:solidFill>
                </a:rPr>
                <a:t>TEMEL YETERLİLİK TESTİ</a:t>
              </a:r>
              <a:endParaRPr lang="en-US" sz="2000" b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grpSp>
        <p:nvGrpSpPr>
          <p:cNvPr id="32" name="31 Grup"/>
          <p:cNvGrpSpPr/>
          <p:nvPr/>
        </p:nvGrpSpPr>
        <p:grpSpPr>
          <a:xfrm>
            <a:off x="1992087" y="2907379"/>
            <a:ext cx="2481943" cy="392087"/>
            <a:chOff x="1992087" y="2907379"/>
            <a:chExt cx="2481943" cy="392087"/>
          </a:xfrm>
        </p:grpSpPr>
        <p:sp>
          <p:nvSpPr>
            <p:cNvPr id="8" name="Pentagon 7"/>
            <p:cNvSpPr/>
            <p:nvPr/>
          </p:nvSpPr>
          <p:spPr>
            <a:xfrm>
              <a:off x="1992087" y="2907580"/>
              <a:ext cx="2481943" cy="391886"/>
            </a:xfrm>
            <a:prstGeom prst="homePlat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606792" y="2907379"/>
              <a:ext cx="1812808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sz="1600" b="1" dirty="0">
                  <a:solidFill>
                    <a:schemeClr val="bg1"/>
                  </a:solidFill>
                  <a:latin typeface="Arial Black" pitchFamily="34" charset="0"/>
                </a:rPr>
                <a:t>Fen Bilimleri</a:t>
              </a:r>
              <a:endParaRPr lang="en-US" sz="1600" b="1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grpSp>
        <p:nvGrpSpPr>
          <p:cNvPr id="33" name="32 Grup"/>
          <p:cNvGrpSpPr/>
          <p:nvPr/>
        </p:nvGrpSpPr>
        <p:grpSpPr>
          <a:xfrm>
            <a:off x="2302329" y="3383629"/>
            <a:ext cx="2481943" cy="394247"/>
            <a:chOff x="2302329" y="3383629"/>
            <a:chExt cx="2481943" cy="394247"/>
          </a:xfrm>
        </p:grpSpPr>
        <p:sp>
          <p:nvSpPr>
            <p:cNvPr id="9" name="Pentagon 8"/>
            <p:cNvSpPr/>
            <p:nvPr/>
          </p:nvSpPr>
          <p:spPr>
            <a:xfrm>
              <a:off x="2302329" y="3385990"/>
              <a:ext cx="2481943" cy="391886"/>
            </a:xfrm>
            <a:prstGeom prst="homePlat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1" name="Rectangle 13"/>
            <p:cNvSpPr/>
            <p:nvPr/>
          </p:nvSpPr>
          <p:spPr>
            <a:xfrm>
              <a:off x="2892542" y="3383629"/>
              <a:ext cx="1746133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sz="1600" b="1" dirty="0">
                  <a:solidFill>
                    <a:schemeClr val="bg1"/>
                  </a:solidFill>
                  <a:latin typeface="Arial Black" pitchFamily="34" charset="0"/>
                </a:rPr>
                <a:t>Matematik</a:t>
              </a:r>
              <a:endParaRPr lang="en-US" sz="1600" b="1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grpSp>
        <p:nvGrpSpPr>
          <p:cNvPr id="34" name="33 Grup"/>
          <p:cNvGrpSpPr/>
          <p:nvPr/>
        </p:nvGrpSpPr>
        <p:grpSpPr>
          <a:xfrm>
            <a:off x="2340429" y="3858091"/>
            <a:ext cx="2488746" cy="391886"/>
            <a:chOff x="2340429" y="3858091"/>
            <a:chExt cx="2488746" cy="391886"/>
          </a:xfrm>
        </p:grpSpPr>
        <p:sp>
          <p:nvSpPr>
            <p:cNvPr id="10" name="Pentagon 9"/>
            <p:cNvSpPr/>
            <p:nvPr/>
          </p:nvSpPr>
          <p:spPr>
            <a:xfrm>
              <a:off x="2340429" y="3858091"/>
              <a:ext cx="2481943" cy="391886"/>
            </a:xfrm>
            <a:prstGeom prst="homePlat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2" name="Rectangle 13"/>
            <p:cNvSpPr/>
            <p:nvPr/>
          </p:nvSpPr>
          <p:spPr>
            <a:xfrm>
              <a:off x="2883017" y="3859879"/>
              <a:ext cx="1946158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sz="1600" b="1" dirty="0">
                  <a:solidFill>
                    <a:schemeClr val="bg1"/>
                  </a:solidFill>
                  <a:latin typeface="Arial Black" pitchFamily="34" charset="0"/>
                </a:rPr>
                <a:t>Türkçe</a:t>
              </a:r>
              <a:endParaRPr lang="en-US" sz="1600" b="1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grpSp>
        <p:nvGrpSpPr>
          <p:cNvPr id="35" name="34 Grup"/>
          <p:cNvGrpSpPr/>
          <p:nvPr/>
        </p:nvGrpSpPr>
        <p:grpSpPr>
          <a:xfrm>
            <a:off x="2026104" y="4320667"/>
            <a:ext cx="2869746" cy="391886"/>
            <a:chOff x="2026104" y="4320667"/>
            <a:chExt cx="2869746" cy="391886"/>
          </a:xfrm>
        </p:grpSpPr>
        <p:sp>
          <p:nvSpPr>
            <p:cNvPr id="11" name="Pentagon 10"/>
            <p:cNvSpPr/>
            <p:nvPr/>
          </p:nvSpPr>
          <p:spPr>
            <a:xfrm>
              <a:off x="2026104" y="4320667"/>
              <a:ext cx="2481943" cy="391886"/>
            </a:xfrm>
            <a:prstGeom prst="homePlat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3" name="Rectangle 13"/>
            <p:cNvSpPr/>
            <p:nvPr/>
          </p:nvSpPr>
          <p:spPr>
            <a:xfrm>
              <a:off x="2562225" y="4345654"/>
              <a:ext cx="2333625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sz="1600" b="1" dirty="0">
                  <a:solidFill>
                    <a:schemeClr val="bg1"/>
                  </a:solidFill>
                  <a:latin typeface="Arial Black" pitchFamily="34" charset="0"/>
                </a:rPr>
                <a:t>Sosyal Bilimler</a:t>
              </a:r>
              <a:endParaRPr lang="en-US" sz="1600" b="1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sp>
        <p:nvSpPr>
          <p:cNvPr id="24" name="23 Metin kutusu"/>
          <p:cNvSpPr txBox="1"/>
          <p:nvPr/>
        </p:nvSpPr>
        <p:spPr>
          <a:xfrm>
            <a:off x="4394752" y="2781300"/>
            <a:ext cx="1826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>
                <a:solidFill>
                  <a:srgbClr val="FF0000"/>
                </a:solidFill>
              </a:rPr>
              <a:t>% 17 (MAX.68)</a:t>
            </a:r>
          </a:p>
        </p:txBody>
      </p:sp>
      <p:sp>
        <p:nvSpPr>
          <p:cNvPr id="25" name="24 Metin kutusu"/>
          <p:cNvSpPr txBox="1"/>
          <p:nvPr/>
        </p:nvSpPr>
        <p:spPr>
          <a:xfrm>
            <a:off x="4657725" y="329565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>
                <a:solidFill>
                  <a:schemeClr val="accent2">
                    <a:lumMod val="75000"/>
                  </a:schemeClr>
                </a:solidFill>
              </a:rPr>
              <a:t>% 33 (MAX. 132)</a:t>
            </a:r>
          </a:p>
        </p:txBody>
      </p:sp>
      <p:sp>
        <p:nvSpPr>
          <p:cNvPr id="26" name="25 Metin kutusu"/>
          <p:cNvSpPr txBox="1"/>
          <p:nvPr/>
        </p:nvSpPr>
        <p:spPr>
          <a:xfrm>
            <a:off x="4762500" y="3752851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>
                <a:solidFill>
                  <a:schemeClr val="accent3">
                    <a:lumMod val="75000"/>
                  </a:schemeClr>
                </a:solidFill>
              </a:rPr>
              <a:t>% 33 (MAX. 132)</a:t>
            </a:r>
          </a:p>
        </p:txBody>
      </p:sp>
      <p:sp>
        <p:nvSpPr>
          <p:cNvPr id="27" name="26 Metin kutusu"/>
          <p:cNvSpPr txBox="1"/>
          <p:nvPr/>
        </p:nvSpPr>
        <p:spPr>
          <a:xfrm>
            <a:off x="4429125" y="4257675"/>
            <a:ext cx="1792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>
                <a:solidFill>
                  <a:schemeClr val="accent4">
                    <a:lumMod val="75000"/>
                  </a:schemeClr>
                </a:solidFill>
              </a:rPr>
              <a:t>% 17 (MAX. 68)</a:t>
            </a:r>
          </a:p>
        </p:txBody>
      </p:sp>
      <p:sp>
        <p:nvSpPr>
          <p:cNvPr id="19" name="18 Dikdörtgen"/>
          <p:cNvSpPr/>
          <p:nvPr/>
        </p:nvSpPr>
        <p:spPr>
          <a:xfrm>
            <a:off x="0" y="0"/>
            <a:ext cx="9144000" cy="992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pSp>
        <p:nvGrpSpPr>
          <p:cNvPr id="20" name="Group 3"/>
          <p:cNvGrpSpPr/>
          <p:nvPr/>
        </p:nvGrpSpPr>
        <p:grpSpPr>
          <a:xfrm>
            <a:off x="-135327" y="0"/>
            <a:ext cx="9144000" cy="1077218"/>
            <a:chOff x="-218536" y="-1046798"/>
            <a:chExt cx="12192000" cy="1436291"/>
          </a:xfrm>
        </p:grpSpPr>
        <p:sp>
          <p:nvSpPr>
            <p:cNvPr id="28" name="TextBox 4"/>
            <p:cNvSpPr txBox="1"/>
            <p:nvPr/>
          </p:nvSpPr>
          <p:spPr>
            <a:xfrm>
              <a:off x="-218536" y="-1046798"/>
              <a:ext cx="12192000" cy="143629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algn="ctr"/>
              <a:r>
                <a:rPr lang="tr-TR" sz="4000" b="1" cap="all" dirty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Arial Black" pitchFamily="34" charset="0"/>
                </a:rPr>
                <a:t>TYT</a:t>
              </a:r>
            </a:p>
            <a:p>
              <a:pPr algn="ctr"/>
              <a:endParaRPr lang="en-US" sz="2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ebas Neue" panose="020B0606020202050201" pitchFamily="34" charset="0"/>
              </a:endParaRPr>
            </a:p>
          </p:txBody>
        </p:sp>
        <p:sp>
          <p:nvSpPr>
            <p:cNvPr id="29" name="Rectangle 5"/>
            <p:cNvSpPr/>
            <p:nvPr/>
          </p:nvSpPr>
          <p:spPr>
            <a:xfrm>
              <a:off x="324617" y="-345078"/>
              <a:ext cx="10944665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r-TR" sz="24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PUAN ORANLARI</a:t>
              </a:r>
              <a:endPara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pic>
        <p:nvPicPr>
          <p:cNvPr id="30" name="29 Resim" descr="11-interest-rates-6-6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15125" y="1031172"/>
            <a:ext cx="2332893" cy="1749670"/>
          </a:xfrm>
          <a:prstGeom prst="rect">
            <a:avLst/>
          </a:prstGeom>
        </p:spPr>
      </p:pic>
      <p:grpSp>
        <p:nvGrpSpPr>
          <p:cNvPr id="31" name="30 Grup"/>
          <p:cNvGrpSpPr/>
          <p:nvPr/>
        </p:nvGrpSpPr>
        <p:grpSpPr>
          <a:xfrm>
            <a:off x="312965" y="2501913"/>
            <a:ext cx="2471057" cy="2468880"/>
            <a:chOff x="312965" y="2501913"/>
            <a:chExt cx="2471057" cy="2468880"/>
          </a:xfrm>
        </p:grpSpPr>
        <p:sp>
          <p:nvSpPr>
            <p:cNvPr id="7" name="Oval 6"/>
            <p:cNvSpPr/>
            <p:nvPr/>
          </p:nvSpPr>
          <p:spPr>
            <a:xfrm>
              <a:off x="312965" y="2501913"/>
              <a:ext cx="2471057" cy="24688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33430" y="2785705"/>
              <a:ext cx="1940350" cy="16619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5400" dirty="0">
                  <a:solidFill>
                    <a:schemeClr val="accent2"/>
                  </a:solidFill>
                  <a:latin typeface="Bebas Neue" panose="020B0606020202050201" pitchFamily="34" charset="0"/>
                </a:rPr>
                <a:t>TYT</a:t>
              </a:r>
              <a:r>
                <a:rPr lang="en-US" sz="5400" dirty="0">
                  <a:solidFill>
                    <a:schemeClr val="bg1"/>
                  </a:solidFill>
                  <a:latin typeface="Bebas Neue" panose="020B0606020202050201" pitchFamily="34" charset="0"/>
                </a:rPr>
                <a:t> </a:t>
              </a:r>
            </a:p>
            <a:p>
              <a:pPr algn="ctr"/>
              <a:r>
                <a:rPr lang="tr-TR" sz="2400" dirty="0">
                  <a:solidFill>
                    <a:schemeClr val="bg1"/>
                  </a:solidFill>
                  <a:latin typeface="Bebas Neue" panose="020B0606020202050201" pitchFamily="34" charset="0"/>
                </a:rPr>
                <a:t>TEMEL YETERLİLİK TESTİ</a:t>
              </a:r>
              <a:endParaRPr lang="en-US" sz="2400" dirty="0">
                <a:solidFill>
                  <a:schemeClr val="bg1"/>
                </a:solidFill>
                <a:latin typeface="Bebas Neue" panose="020B0606020202050201" pitchFamily="34" charset="0"/>
              </a:endParaRPr>
            </a:p>
          </p:txBody>
        </p:sp>
      </p:grpSp>
      <p:sp>
        <p:nvSpPr>
          <p:cNvPr id="37" name="3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F8591B5C-55FE-4E33-8499-2DE1F08E5A92}"/>
              </a:ext>
            </a:extLst>
          </p:cNvPr>
          <p:cNvSpPr txBox="1"/>
          <p:nvPr/>
        </p:nvSpPr>
        <p:spPr>
          <a:xfrm>
            <a:off x="1722783" y="5565913"/>
            <a:ext cx="59899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ÖSYM’ NİN ADAYLARA VERDİĞİ PUAN= 100  </a:t>
            </a:r>
          </a:p>
          <a:p>
            <a:r>
              <a:rPr lang="tr-TR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TYT TAM PUAN= 500</a:t>
            </a:r>
          </a:p>
        </p:txBody>
      </p:sp>
    </p:spTree>
    <p:extLst>
      <p:ext uri="{BB962C8B-B14F-4D97-AF65-F5344CB8AC3E}">
        <p14:creationId xmlns:p14="http://schemas.microsoft.com/office/powerpoint/2010/main" val="1515484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500"/>
                            </p:stCondLst>
                            <p:childTnLst>
                              <p:par>
                                <p:cTn id="4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500"/>
                            </p:stCondLst>
                            <p:childTnLst>
                              <p:par>
                                <p:cTn id="61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8000"/>
                            </p:stCondLst>
                            <p:childTnLst>
                              <p:par>
                                <p:cTn id="68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500"/>
                            </p:stCondLst>
                            <p:childTnLst>
                              <p:par>
                                <p:cTn id="7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046635101"/>
              </p:ext>
            </p:extLst>
          </p:nvPr>
        </p:nvGraphicFramePr>
        <p:xfrm>
          <a:off x="-583841" y="182672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765886" y="989937"/>
            <a:ext cx="152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>
                <a:solidFill>
                  <a:schemeClr val="tx2">
                    <a:lumMod val="50000"/>
                  </a:schemeClr>
                </a:solidFill>
                <a:latin typeface="Bebas Neue" panose="020B0606020202050201" pitchFamily="34" charset="0"/>
              </a:rPr>
              <a:t>PUAN TÜRLERİ</a:t>
            </a:r>
            <a:endParaRPr lang="en-US" sz="2400" dirty="0">
              <a:solidFill>
                <a:schemeClr val="tx2">
                  <a:lumMod val="50000"/>
                </a:schemeClr>
              </a:solidFill>
              <a:latin typeface="Bebas Neue" panose="020B0606020202050201" pitchFamily="34" charset="0"/>
            </a:endParaRPr>
          </a:p>
        </p:txBody>
      </p:sp>
      <p:grpSp>
        <p:nvGrpSpPr>
          <p:cNvPr id="53" name="52 Grup"/>
          <p:cNvGrpSpPr/>
          <p:nvPr/>
        </p:nvGrpSpPr>
        <p:grpSpPr>
          <a:xfrm>
            <a:off x="4670330" y="2717837"/>
            <a:ext cx="4473669" cy="1254088"/>
            <a:chOff x="4670330" y="2717837"/>
            <a:chExt cx="4473669" cy="1254088"/>
          </a:xfrm>
        </p:grpSpPr>
        <p:sp>
          <p:nvSpPr>
            <p:cNvPr id="47" name="46 Dikdörtgen"/>
            <p:cNvSpPr/>
            <p:nvPr/>
          </p:nvSpPr>
          <p:spPr>
            <a:xfrm>
              <a:off x="5286374" y="2990850"/>
              <a:ext cx="3857625" cy="981075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tr-TR" sz="1400" b="1" dirty="0">
                <a:solidFill>
                  <a:schemeClr val="bg1"/>
                </a:solidFill>
              </a:endParaRPr>
            </a:p>
            <a:p>
              <a:r>
                <a:rPr lang="tr-TR" sz="1400" b="1" dirty="0">
                  <a:solidFill>
                    <a:schemeClr val="bg1"/>
                  </a:solidFill>
                </a:rPr>
                <a:t>Temel Yeterlilik Testi </a:t>
              </a:r>
              <a:r>
                <a:rPr lang="tr-TR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%40 </a:t>
              </a:r>
              <a:endParaRPr lang="tr-TR" sz="14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r>
                <a:rPr lang="tr-TR" sz="1400" b="1" dirty="0">
                  <a:solidFill>
                    <a:schemeClr val="bg1"/>
                  </a:solidFill>
                </a:rPr>
                <a:t>Matematik Testi </a:t>
              </a:r>
              <a:r>
                <a:rPr lang="tr-TR" sz="16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% 30</a:t>
              </a:r>
              <a:endParaRPr lang="tr-TR" sz="14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r>
                <a:rPr lang="tr-TR" sz="1400" b="1" dirty="0">
                  <a:solidFill>
                    <a:srgbClr val="FF0000"/>
                  </a:solidFill>
                </a:rPr>
                <a:t> </a:t>
              </a:r>
              <a:r>
                <a:rPr lang="tr-TR" sz="1400" b="1" dirty="0">
                  <a:solidFill>
                    <a:schemeClr val="bg1"/>
                  </a:solidFill>
                </a:rPr>
                <a:t>Fen Bilimleri Testi </a:t>
              </a:r>
              <a:r>
                <a:rPr lang="tr-TR" sz="16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%30</a:t>
              </a:r>
              <a:endPara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pPr algn="ctr"/>
              <a:endParaRPr lang="tr-TR" dirty="0"/>
            </a:p>
          </p:txBody>
        </p:sp>
        <p:grpSp>
          <p:nvGrpSpPr>
            <p:cNvPr id="2" name="46 Grup"/>
            <p:cNvGrpSpPr/>
            <p:nvPr/>
          </p:nvGrpSpPr>
          <p:grpSpPr>
            <a:xfrm>
              <a:off x="4670330" y="2717837"/>
              <a:ext cx="4216495" cy="1062990"/>
              <a:chOff x="4670330" y="2279687"/>
              <a:chExt cx="4216495" cy="1062990"/>
            </a:xfrm>
          </p:grpSpPr>
          <p:sp>
            <p:nvSpPr>
              <p:cNvPr id="21" name="TextBox 20"/>
              <p:cNvSpPr txBox="1"/>
              <p:nvPr/>
            </p:nvSpPr>
            <p:spPr>
              <a:xfrm>
                <a:off x="5193877" y="2279687"/>
                <a:ext cx="36929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dirty="0">
                    <a:solidFill>
                      <a:schemeClr val="tx2">
                        <a:lumMod val="50000"/>
                      </a:schemeClr>
                    </a:solidFill>
                    <a:latin typeface="Bebas Neue" panose="020B0606020202050201" pitchFamily="34" charset="0"/>
                  </a:rPr>
                  <a:t>Sayısal puan</a:t>
                </a:r>
                <a:endParaRPr lang="en-US" dirty="0">
                  <a:solidFill>
                    <a:schemeClr val="tx2">
                      <a:lumMod val="50000"/>
                    </a:schemeClr>
                  </a:solidFill>
                  <a:latin typeface="Bebas Neue" panose="020B0606020202050201" pitchFamily="34" charset="0"/>
                </a:endParaRPr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4670330" y="2794037"/>
                <a:ext cx="548640" cy="54864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36208" y="3392207"/>
              <a:ext cx="228600" cy="228600"/>
            </a:xfrm>
            <a:prstGeom prst="rect">
              <a:avLst/>
            </a:prstGeom>
          </p:spPr>
        </p:pic>
      </p:grpSp>
      <p:sp>
        <p:nvSpPr>
          <p:cNvPr id="36" name="35 Metin kutusu"/>
          <p:cNvSpPr txBox="1"/>
          <p:nvPr/>
        </p:nvSpPr>
        <p:spPr>
          <a:xfrm>
            <a:off x="864671" y="2283279"/>
            <a:ext cx="117115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800" b="1" dirty="0"/>
              <a:t>SÖZEL </a:t>
            </a:r>
          </a:p>
          <a:p>
            <a:pPr algn="ctr"/>
            <a:r>
              <a:rPr lang="tr-TR" sz="2800" b="1" dirty="0"/>
              <a:t>PUAN</a:t>
            </a:r>
          </a:p>
        </p:txBody>
      </p:sp>
      <p:sp>
        <p:nvSpPr>
          <p:cNvPr id="37" name="36 Metin kutusu"/>
          <p:cNvSpPr txBox="1"/>
          <p:nvPr/>
        </p:nvSpPr>
        <p:spPr>
          <a:xfrm>
            <a:off x="2667493" y="2276600"/>
            <a:ext cx="143866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800" b="1" dirty="0"/>
              <a:t>SAYISAL </a:t>
            </a:r>
          </a:p>
          <a:p>
            <a:pPr algn="ctr"/>
            <a:r>
              <a:rPr lang="tr-TR" sz="2800" b="1" dirty="0"/>
              <a:t>PUAN</a:t>
            </a:r>
          </a:p>
        </p:txBody>
      </p:sp>
      <p:sp>
        <p:nvSpPr>
          <p:cNvPr id="38" name="37 Metin kutusu"/>
          <p:cNvSpPr txBox="1"/>
          <p:nvPr/>
        </p:nvSpPr>
        <p:spPr>
          <a:xfrm>
            <a:off x="682335" y="4210175"/>
            <a:ext cx="14386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/>
              <a:t>EŞİT AĞIRLIK </a:t>
            </a:r>
          </a:p>
        </p:txBody>
      </p:sp>
      <p:sp>
        <p:nvSpPr>
          <p:cNvPr id="39" name="38 Metin kutusu"/>
          <p:cNvSpPr txBox="1"/>
          <p:nvPr/>
        </p:nvSpPr>
        <p:spPr>
          <a:xfrm>
            <a:off x="2804630" y="4157850"/>
            <a:ext cx="115127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800" b="1" dirty="0"/>
              <a:t>DİL </a:t>
            </a:r>
          </a:p>
          <a:p>
            <a:pPr algn="ctr"/>
            <a:r>
              <a:rPr lang="tr-TR" sz="2800" b="1" dirty="0"/>
              <a:t>PUANI</a:t>
            </a:r>
          </a:p>
        </p:txBody>
      </p:sp>
      <p:grpSp>
        <p:nvGrpSpPr>
          <p:cNvPr id="52" name="51 Grup"/>
          <p:cNvGrpSpPr/>
          <p:nvPr/>
        </p:nvGrpSpPr>
        <p:grpSpPr>
          <a:xfrm>
            <a:off x="4613180" y="1271945"/>
            <a:ext cx="4540345" cy="1254552"/>
            <a:chOff x="4613180" y="1271945"/>
            <a:chExt cx="4540345" cy="1254552"/>
          </a:xfrm>
        </p:grpSpPr>
        <p:sp>
          <p:nvSpPr>
            <p:cNvPr id="46" name="45 Dikdörtgen"/>
            <p:cNvSpPr/>
            <p:nvPr/>
          </p:nvSpPr>
          <p:spPr>
            <a:xfrm>
              <a:off x="5248275" y="1571625"/>
              <a:ext cx="3905250" cy="93345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grpSp>
          <p:nvGrpSpPr>
            <p:cNvPr id="51" name="50 Grup"/>
            <p:cNvGrpSpPr/>
            <p:nvPr/>
          </p:nvGrpSpPr>
          <p:grpSpPr>
            <a:xfrm>
              <a:off x="4613180" y="1271945"/>
              <a:ext cx="4416520" cy="1254552"/>
              <a:chOff x="4613180" y="1271945"/>
              <a:chExt cx="4416520" cy="1254552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5248276" y="1603167"/>
                <a:ext cx="3781424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tr-TR" sz="1400" b="1" dirty="0">
                    <a:solidFill>
                      <a:schemeClr val="bg1"/>
                    </a:solidFill>
                  </a:rPr>
                  <a:t>Temel Yeterlilik Testi </a:t>
                </a:r>
                <a:r>
                  <a:rPr lang="tr-TR" b="1" dirty="0">
                    <a:solidFill>
                      <a:srgbClr val="FFFF00"/>
                    </a:solidFill>
                  </a:rPr>
                  <a:t>%40</a:t>
                </a:r>
                <a:r>
                  <a:rPr lang="tr-TR" sz="1050" b="1" dirty="0">
                    <a:solidFill>
                      <a:srgbClr val="FFFF00"/>
                    </a:solidFill>
                  </a:rPr>
                  <a:t> </a:t>
                </a:r>
                <a:endParaRPr lang="tr-TR" sz="1000" b="1" dirty="0">
                  <a:solidFill>
                    <a:srgbClr val="FFFF00"/>
                  </a:solidFill>
                </a:endParaRPr>
              </a:p>
              <a:p>
                <a:r>
                  <a:rPr lang="tr-TR" sz="1300" b="1" dirty="0">
                    <a:solidFill>
                      <a:schemeClr val="bg1"/>
                    </a:solidFill>
                  </a:rPr>
                  <a:t>Türk Dili ve Edebiyatı – Sosyal Bilimler-1 Testi </a:t>
                </a:r>
                <a:r>
                  <a:rPr lang="tr-TR" b="1" dirty="0">
                    <a:solidFill>
                      <a:srgbClr val="FFFF00"/>
                    </a:solidFill>
                  </a:rPr>
                  <a:t>% 30</a:t>
                </a:r>
                <a:endParaRPr lang="tr-TR" sz="1600" b="1" dirty="0">
                  <a:solidFill>
                    <a:srgbClr val="FFFF00"/>
                  </a:solidFill>
                </a:endParaRPr>
              </a:p>
              <a:p>
                <a:r>
                  <a:rPr lang="tr-TR" sz="1200" b="1" dirty="0">
                    <a:solidFill>
                      <a:srgbClr val="FF0000"/>
                    </a:solidFill>
                  </a:rPr>
                  <a:t> </a:t>
                </a:r>
                <a:r>
                  <a:rPr lang="tr-TR" sz="1300" b="1" dirty="0">
                    <a:solidFill>
                      <a:schemeClr val="bg1"/>
                    </a:solidFill>
                  </a:rPr>
                  <a:t>Sosyal Bilimler-2 Testi </a:t>
                </a:r>
                <a:r>
                  <a:rPr lang="tr-TR" b="1" dirty="0">
                    <a:solidFill>
                      <a:srgbClr val="FFFF00"/>
                    </a:solidFill>
                  </a:rPr>
                  <a:t>%30</a:t>
                </a:r>
                <a:endParaRPr lang="en-US" sz="1000" b="1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5136727" y="1271945"/>
                <a:ext cx="36929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dirty="0">
                    <a:solidFill>
                      <a:schemeClr val="tx2">
                        <a:lumMod val="50000"/>
                      </a:schemeClr>
                    </a:solidFill>
                    <a:latin typeface="Bebas Neue" panose="020B0606020202050201" pitchFamily="34" charset="0"/>
                  </a:rPr>
                  <a:t>Sözel </a:t>
                </a:r>
                <a:r>
                  <a:rPr lang="tr-TR" dirty="0" err="1">
                    <a:solidFill>
                      <a:schemeClr val="tx2">
                        <a:lumMod val="50000"/>
                      </a:schemeClr>
                    </a:solidFill>
                    <a:latin typeface="Bebas Neue" panose="020B0606020202050201" pitchFamily="34" charset="0"/>
                  </a:rPr>
                  <a:t>PUan</a:t>
                </a:r>
                <a:endParaRPr lang="en-US" dirty="0">
                  <a:solidFill>
                    <a:schemeClr val="tx2">
                      <a:lumMod val="50000"/>
                    </a:schemeClr>
                  </a:solidFill>
                  <a:latin typeface="Bebas Neue" panose="020B0606020202050201" pitchFamily="34" charset="0"/>
                </a:endParaRPr>
              </a:p>
            </p:txBody>
          </p:sp>
          <p:grpSp>
            <p:nvGrpSpPr>
              <p:cNvPr id="4" name="42 Grup"/>
              <p:cNvGrpSpPr/>
              <p:nvPr/>
            </p:nvGrpSpPr>
            <p:grpSpPr>
              <a:xfrm>
                <a:off x="4613180" y="1729145"/>
                <a:ext cx="548640" cy="548640"/>
                <a:chOff x="4670330" y="2481620"/>
                <a:chExt cx="548640" cy="548640"/>
              </a:xfrm>
            </p:grpSpPr>
            <p:sp>
              <p:nvSpPr>
                <p:cNvPr id="18" name="Oval 17"/>
                <p:cNvSpPr/>
                <p:nvPr/>
              </p:nvSpPr>
              <p:spPr>
                <a:xfrm>
                  <a:off x="4670330" y="2481620"/>
                  <a:ext cx="548640" cy="54864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pic>
              <p:nvPicPr>
                <p:cNvPr id="40" name="Picture 28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845733" y="2658782"/>
                  <a:ext cx="228600" cy="228600"/>
                </a:xfrm>
                <a:prstGeom prst="rect">
                  <a:avLst/>
                </a:prstGeom>
              </p:spPr>
            </p:pic>
          </p:grpSp>
        </p:grpSp>
      </p:grpSp>
      <p:grpSp>
        <p:nvGrpSpPr>
          <p:cNvPr id="55" name="54 Grup"/>
          <p:cNvGrpSpPr/>
          <p:nvPr/>
        </p:nvGrpSpPr>
        <p:grpSpPr>
          <a:xfrm>
            <a:off x="4698905" y="4116494"/>
            <a:ext cx="4445095" cy="1284181"/>
            <a:chOff x="4698905" y="4116494"/>
            <a:chExt cx="4445095" cy="1284181"/>
          </a:xfrm>
        </p:grpSpPr>
        <p:sp>
          <p:nvSpPr>
            <p:cNvPr id="48" name="47 Dikdörtgen"/>
            <p:cNvSpPr/>
            <p:nvPr/>
          </p:nvSpPr>
          <p:spPr>
            <a:xfrm>
              <a:off x="5295901" y="4419600"/>
              <a:ext cx="3848099" cy="981075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tr-TR" sz="1400" b="1" dirty="0">
                <a:solidFill>
                  <a:schemeClr val="bg1"/>
                </a:solidFill>
              </a:endParaRPr>
            </a:p>
            <a:p>
              <a:r>
                <a:rPr lang="tr-TR" sz="1400" b="1" dirty="0">
                  <a:solidFill>
                    <a:schemeClr val="bg1"/>
                  </a:solidFill>
                </a:rPr>
                <a:t>Temel Yeterlilik Testi </a:t>
              </a:r>
              <a:r>
                <a:rPr lang="tr-TR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%40 </a:t>
              </a:r>
              <a:endParaRPr lang="tr-TR" sz="14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r>
                <a:rPr lang="tr-TR" sz="1400" b="1" dirty="0">
                  <a:solidFill>
                    <a:schemeClr val="bg1"/>
                  </a:solidFill>
                </a:rPr>
                <a:t>Matematik Testi </a:t>
              </a:r>
              <a:r>
                <a:rPr lang="tr-TR" sz="16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% 30</a:t>
              </a:r>
              <a:endParaRPr lang="tr-TR" sz="14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r>
                <a:rPr lang="tr-TR" sz="1300" b="1" dirty="0">
                  <a:solidFill>
                    <a:schemeClr val="bg1"/>
                  </a:solidFill>
                </a:rPr>
                <a:t>Türk Dili ve Edebiyatı – Sosyal Bilimler-1 Testi </a:t>
              </a:r>
              <a:r>
                <a:rPr lang="tr-TR" sz="1400" b="1" dirty="0">
                  <a:solidFill>
                    <a:schemeClr val="bg1"/>
                  </a:solidFill>
                </a:rPr>
                <a:t> </a:t>
              </a:r>
              <a:r>
                <a:rPr lang="tr-TR" sz="16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%30</a:t>
              </a:r>
              <a:endPara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pPr algn="ctr"/>
              <a:endParaRPr lang="tr-TR" dirty="0"/>
            </a:p>
          </p:txBody>
        </p:sp>
        <p:grpSp>
          <p:nvGrpSpPr>
            <p:cNvPr id="5" name="47 Grup"/>
            <p:cNvGrpSpPr/>
            <p:nvPr/>
          </p:nvGrpSpPr>
          <p:grpSpPr>
            <a:xfrm>
              <a:off x="4698905" y="4116494"/>
              <a:ext cx="4254595" cy="1005840"/>
              <a:chOff x="4698905" y="3440219"/>
              <a:chExt cx="4254595" cy="1005840"/>
            </a:xfrm>
          </p:grpSpPr>
          <p:sp>
            <p:nvSpPr>
              <p:cNvPr id="24" name="TextBox 23"/>
              <p:cNvSpPr txBox="1"/>
              <p:nvPr/>
            </p:nvSpPr>
            <p:spPr>
              <a:xfrm>
                <a:off x="5260552" y="3440219"/>
                <a:ext cx="36929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dirty="0" err="1">
                    <a:solidFill>
                      <a:schemeClr val="tx2">
                        <a:lumMod val="50000"/>
                      </a:schemeClr>
                    </a:solidFill>
                    <a:latin typeface="Bebas Neue" panose="020B0606020202050201" pitchFamily="34" charset="0"/>
                  </a:rPr>
                  <a:t>Eşİt</a:t>
                </a:r>
                <a:r>
                  <a:rPr lang="tr-TR" dirty="0">
                    <a:solidFill>
                      <a:schemeClr val="tx2">
                        <a:lumMod val="50000"/>
                      </a:schemeClr>
                    </a:solidFill>
                    <a:latin typeface="Bebas Neue" panose="020B0606020202050201" pitchFamily="34" charset="0"/>
                  </a:rPr>
                  <a:t> ağırlık</a:t>
                </a:r>
                <a:endParaRPr lang="en-US" dirty="0">
                  <a:solidFill>
                    <a:schemeClr val="tx2">
                      <a:lumMod val="50000"/>
                    </a:schemeClr>
                  </a:solidFill>
                  <a:latin typeface="Bebas Neue" panose="020B0606020202050201" pitchFamily="34" charset="0"/>
                </a:endParaRPr>
              </a:p>
            </p:txBody>
          </p:sp>
          <p:grpSp>
            <p:nvGrpSpPr>
              <p:cNvPr id="6" name="44 Grup"/>
              <p:cNvGrpSpPr/>
              <p:nvPr/>
            </p:nvGrpSpPr>
            <p:grpSpPr>
              <a:xfrm>
                <a:off x="4698905" y="3897419"/>
                <a:ext cx="548640" cy="548640"/>
                <a:chOff x="4670330" y="3964094"/>
                <a:chExt cx="548640" cy="548640"/>
              </a:xfrm>
            </p:grpSpPr>
            <p:sp>
              <p:nvSpPr>
                <p:cNvPr id="25" name="Oval 24"/>
                <p:cNvSpPr/>
                <p:nvPr/>
              </p:nvSpPr>
              <p:spPr>
                <a:xfrm>
                  <a:off x="4670330" y="3964094"/>
                  <a:ext cx="548640" cy="548640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pic>
              <p:nvPicPr>
                <p:cNvPr id="41" name="Picture 28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874308" y="4106582"/>
                  <a:ext cx="228600" cy="228600"/>
                </a:xfrm>
                <a:prstGeom prst="rect">
                  <a:avLst/>
                </a:prstGeom>
              </p:spPr>
            </p:pic>
          </p:grpSp>
        </p:grpSp>
      </p:grpSp>
      <p:grpSp>
        <p:nvGrpSpPr>
          <p:cNvPr id="54" name="53 Grup"/>
          <p:cNvGrpSpPr/>
          <p:nvPr/>
        </p:nvGrpSpPr>
        <p:grpSpPr>
          <a:xfrm>
            <a:off x="4670330" y="5455764"/>
            <a:ext cx="4473670" cy="1087912"/>
            <a:chOff x="4670330" y="5455764"/>
            <a:chExt cx="4473670" cy="1087912"/>
          </a:xfrm>
        </p:grpSpPr>
        <p:sp>
          <p:nvSpPr>
            <p:cNvPr id="49" name="48 Dikdörtgen"/>
            <p:cNvSpPr/>
            <p:nvPr/>
          </p:nvSpPr>
          <p:spPr>
            <a:xfrm>
              <a:off x="5295901" y="5743576"/>
              <a:ext cx="3848099" cy="8001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tr-TR" sz="1400" b="1" dirty="0">
                <a:solidFill>
                  <a:schemeClr val="bg1"/>
                </a:solidFill>
              </a:endParaRPr>
            </a:p>
            <a:p>
              <a:r>
                <a:rPr lang="tr-TR" sz="1400" b="1" dirty="0">
                  <a:solidFill>
                    <a:schemeClr val="bg1"/>
                  </a:solidFill>
                </a:rPr>
                <a:t>Temel Yeterlilik Testi </a:t>
              </a:r>
              <a:r>
                <a:rPr lang="tr-TR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%40 </a:t>
              </a:r>
              <a:endParaRPr lang="tr-TR" sz="14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r>
                <a:rPr lang="tr-TR" sz="1400" b="1" dirty="0">
                  <a:solidFill>
                    <a:schemeClr val="bg1"/>
                  </a:solidFill>
                </a:rPr>
                <a:t>Yabancı Dil Testi </a:t>
              </a:r>
              <a:r>
                <a:rPr lang="tr-TR" sz="16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% 60</a:t>
              </a:r>
              <a:endParaRPr lang="tr-TR" sz="14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pPr algn="ctr"/>
              <a:endParaRPr lang="tr-TR" dirty="0"/>
            </a:p>
          </p:txBody>
        </p:sp>
        <p:grpSp>
          <p:nvGrpSpPr>
            <p:cNvPr id="8" name="48 Grup"/>
            <p:cNvGrpSpPr/>
            <p:nvPr/>
          </p:nvGrpSpPr>
          <p:grpSpPr>
            <a:xfrm>
              <a:off x="4670330" y="5455764"/>
              <a:ext cx="4245070" cy="834390"/>
              <a:chOff x="4670330" y="4655664"/>
              <a:chExt cx="4245070" cy="834390"/>
            </a:xfrm>
          </p:grpSpPr>
          <p:sp>
            <p:nvSpPr>
              <p:cNvPr id="27" name="TextBox 26"/>
              <p:cNvSpPr txBox="1"/>
              <p:nvPr/>
            </p:nvSpPr>
            <p:spPr>
              <a:xfrm>
                <a:off x="5222452" y="4655664"/>
                <a:ext cx="36929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dirty="0" err="1">
                    <a:solidFill>
                      <a:schemeClr val="tx2">
                        <a:lumMod val="50000"/>
                      </a:schemeClr>
                    </a:solidFill>
                    <a:latin typeface="Bebas Neue" panose="020B0606020202050201" pitchFamily="34" charset="0"/>
                  </a:rPr>
                  <a:t>Dİl</a:t>
                </a:r>
                <a:r>
                  <a:rPr lang="tr-TR" dirty="0">
                    <a:solidFill>
                      <a:schemeClr val="tx2">
                        <a:lumMod val="50000"/>
                      </a:schemeClr>
                    </a:solidFill>
                    <a:latin typeface="Bebas Neue" panose="020B0606020202050201" pitchFamily="34" charset="0"/>
                  </a:rPr>
                  <a:t> puanı</a:t>
                </a:r>
                <a:endParaRPr lang="en-US" dirty="0">
                  <a:solidFill>
                    <a:schemeClr val="tx2">
                      <a:lumMod val="50000"/>
                    </a:schemeClr>
                  </a:solidFill>
                  <a:latin typeface="Bebas Neue" panose="020B0606020202050201" pitchFamily="34" charset="0"/>
                </a:endParaRPr>
              </a:p>
            </p:txBody>
          </p:sp>
          <p:grpSp>
            <p:nvGrpSpPr>
              <p:cNvPr id="10" name="43 Grup"/>
              <p:cNvGrpSpPr/>
              <p:nvPr/>
            </p:nvGrpSpPr>
            <p:grpSpPr>
              <a:xfrm>
                <a:off x="4670330" y="4941414"/>
                <a:ext cx="548640" cy="548640"/>
                <a:chOff x="4670330" y="4703289"/>
                <a:chExt cx="548640" cy="548640"/>
              </a:xfrm>
            </p:grpSpPr>
            <p:sp>
              <p:nvSpPr>
                <p:cNvPr id="28" name="Oval 27"/>
                <p:cNvSpPr/>
                <p:nvPr/>
              </p:nvSpPr>
              <p:spPr>
                <a:xfrm>
                  <a:off x="4670330" y="4703289"/>
                  <a:ext cx="548640" cy="548640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pic>
              <p:nvPicPr>
                <p:cNvPr id="42" name="Picture 28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836208" y="4849532"/>
                  <a:ext cx="228600" cy="228600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32" name="31 Dikdörtgen"/>
          <p:cNvSpPr/>
          <p:nvPr/>
        </p:nvSpPr>
        <p:spPr>
          <a:xfrm>
            <a:off x="0" y="0"/>
            <a:ext cx="9144000" cy="992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pSp>
        <p:nvGrpSpPr>
          <p:cNvPr id="43" name="Group 3"/>
          <p:cNvGrpSpPr/>
          <p:nvPr/>
        </p:nvGrpSpPr>
        <p:grpSpPr>
          <a:xfrm>
            <a:off x="-135327" y="0"/>
            <a:ext cx="9144000" cy="1077218"/>
            <a:chOff x="-218536" y="-1046798"/>
            <a:chExt cx="12192000" cy="1436291"/>
          </a:xfrm>
        </p:grpSpPr>
        <p:sp>
          <p:nvSpPr>
            <p:cNvPr id="44" name="TextBox 4"/>
            <p:cNvSpPr txBox="1"/>
            <p:nvPr/>
          </p:nvSpPr>
          <p:spPr>
            <a:xfrm>
              <a:off x="-218536" y="-1046798"/>
              <a:ext cx="12192000" cy="143629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algn="ctr"/>
              <a:r>
                <a:rPr lang="tr-TR" sz="4000" b="1" cap="all" dirty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Bebas Neue" panose="020B0606020202050201" pitchFamily="34" charset="0"/>
                </a:rPr>
                <a:t>PUAN </a:t>
              </a:r>
              <a:r>
                <a:rPr lang="tr-TR" sz="4000" b="1" cap="all" dirty="0" err="1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Bebas Neue" panose="020B0606020202050201" pitchFamily="34" charset="0"/>
                </a:rPr>
                <a:t>türlerİ</a:t>
              </a:r>
              <a:endParaRPr lang="tr-TR" sz="4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ebas Neue" panose="020B0606020202050201" pitchFamily="34" charset="0"/>
              </a:endParaRPr>
            </a:p>
            <a:p>
              <a:pPr algn="ctr"/>
              <a:endParaRPr lang="en-US" sz="2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ebas Neue" panose="020B0606020202050201" pitchFamily="34" charset="0"/>
              </a:endParaRPr>
            </a:p>
          </p:txBody>
        </p:sp>
        <p:sp>
          <p:nvSpPr>
            <p:cNvPr id="45" name="Rectangle 5"/>
            <p:cNvSpPr/>
            <p:nvPr/>
          </p:nvSpPr>
          <p:spPr>
            <a:xfrm>
              <a:off x="324617" y="-433978"/>
              <a:ext cx="10944665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r-TR" sz="24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ORANLAR</a:t>
              </a:r>
              <a:endPara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sp>
        <p:nvSpPr>
          <p:cNvPr id="56" name="5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225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4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9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4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9" grpId="0"/>
      <p:bldP spid="36" grpId="0"/>
      <p:bldP spid="37" grpId="0"/>
      <p:bldP spid="38" grpId="0"/>
      <p:bldP spid="3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 flipV="1">
            <a:off x="683568" y="1412776"/>
            <a:ext cx="7571184" cy="499194"/>
          </a:xfrm>
        </p:spPr>
        <p:txBody>
          <a:bodyPr>
            <a:normAutofit fontScale="90000"/>
          </a:bodyPr>
          <a:lstStyle/>
          <a:p>
            <a:endParaRPr lang="tr-TR" dirty="0"/>
          </a:p>
        </p:txBody>
      </p:sp>
      <p:pic>
        <p:nvPicPr>
          <p:cNvPr id="4098" name="Picture 2" descr="C:\Users\Senay\Desktop\2019 YKS SÜRECİ\puan hesaplama\ayt say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64" y="404664"/>
            <a:ext cx="8958158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414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 flipV="1">
            <a:off x="457200" y="1417638"/>
            <a:ext cx="7211144" cy="931242"/>
          </a:xfrm>
        </p:spPr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074" name="Picture 2" descr="C:\Users\Senay\Desktop\2019 YKS SÜRECİ\puan hesaplama\ayt-e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54" y="476672"/>
            <a:ext cx="8995505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8408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 flipV="1">
            <a:off x="457200" y="1417638"/>
            <a:ext cx="7859216" cy="499194"/>
          </a:xfrm>
        </p:spPr>
        <p:txBody>
          <a:bodyPr>
            <a:normAutofit fontScale="90000"/>
          </a:bodyPr>
          <a:lstStyle/>
          <a:p>
            <a:endParaRPr lang="tr-TR" dirty="0"/>
          </a:p>
        </p:txBody>
      </p:sp>
      <p:pic>
        <p:nvPicPr>
          <p:cNvPr id="2050" name="Picture 2" descr="C:\Users\Senay\Desktop\2019 YKS SÜRECİ\puan hesaplama\ayt-söz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60" y="480092"/>
            <a:ext cx="8843436" cy="6257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3930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 flipV="1">
            <a:off x="1043608" y="1417638"/>
            <a:ext cx="7643192" cy="355178"/>
          </a:xfrm>
        </p:spPr>
        <p:txBody>
          <a:bodyPr>
            <a:normAutofit fontScale="90000"/>
          </a:bodyPr>
          <a:lstStyle/>
          <a:p>
            <a:endParaRPr lang="tr-TR" dirty="0"/>
          </a:p>
        </p:txBody>
      </p:sp>
      <p:pic>
        <p:nvPicPr>
          <p:cNvPr id="1026" name="Picture 2" descr="C:\Users\Senay\Desktop\2019 YKS SÜRECİ\puan hesaplama\ayd dil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524" y="680922"/>
            <a:ext cx="8833964" cy="5876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0111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pPr algn="ctr"/>
            <a:r>
              <a:rPr lang="tr-TR" b="1" dirty="0">
                <a:solidFill>
                  <a:srgbClr val="C00000"/>
                </a:solidFill>
              </a:rPr>
              <a:t>HATIRLATMALAR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1520" y="1600200"/>
            <a:ext cx="8435280" cy="4525963"/>
          </a:xfrm>
        </p:spPr>
        <p:txBody>
          <a:bodyPr>
            <a:normAutofit lnSpcReduction="10000"/>
          </a:bodyPr>
          <a:lstStyle/>
          <a:p>
            <a:r>
              <a:rPr lang="tr-TR" sz="3000" dirty="0"/>
              <a:t>*</a:t>
            </a:r>
            <a:r>
              <a:rPr lang="tr-TR" sz="3000" dirty="0" err="1"/>
              <a:t>TYT’de</a:t>
            </a:r>
            <a:r>
              <a:rPr lang="tr-TR" sz="3000" dirty="0"/>
              <a:t> 150 ham  puanı geçemeyen adayın YKS puanı hesaplanmaz.</a:t>
            </a:r>
          </a:p>
          <a:p>
            <a:r>
              <a:rPr lang="tr-TR" sz="3000" dirty="0"/>
              <a:t>*TYT netleri AYT puanını hesaplamada kullanılır.</a:t>
            </a:r>
          </a:p>
          <a:p>
            <a:r>
              <a:rPr lang="tr-TR" sz="3000" dirty="0"/>
              <a:t>*AYT başarısı / başarısızlığı TYT puanını etkilemez. </a:t>
            </a:r>
          </a:p>
          <a:p>
            <a:r>
              <a:rPr lang="tr-TR" sz="3000" dirty="0"/>
              <a:t>*Aday AYT’de 180 ham puanı geçmese de, TYT ham puanında 150’yi geçtiği için, TYT puanı ile tercih yapabilir. </a:t>
            </a:r>
          </a:p>
          <a:p>
            <a:r>
              <a:rPr lang="tr-TR" sz="3000" b="1" dirty="0">
                <a:solidFill>
                  <a:srgbClr val="FF0000"/>
                </a:solidFill>
              </a:rPr>
              <a:t>*Subaylık seçim aşamasında Söz Sayısal ve          Eşit Ağırlık AYT puanları kullanılır. </a:t>
            </a: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421028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378994" y="4621213"/>
            <a:ext cx="5765006" cy="128111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tr-TR" sz="4000" b="1" dirty="0">
                <a:solidFill>
                  <a:schemeClr val="accent2">
                    <a:lumMod val="75000"/>
                  </a:schemeClr>
                </a:solidFill>
              </a:rPr>
              <a:t> «</a:t>
            </a:r>
            <a:r>
              <a:rPr lang="tr-TR" sz="40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ÜNİVERSİTEYE YERLEŞME PUANI» HESABI İÇİN</a:t>
            </a:r>
          </a:p>
        </p:txBody>
      </p:sp>
      <p:graphicFrame>
        <p:nvGraphicFramePr>
          <p:cNvPr id="10" name="İçerik Yer Tutucusu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3572532"/>
              </p:ext>
            </p:extLst>
          </p:nvPr>
        </p:nvGraphicFramePr>
        <p:xfrm>
          <a:off x="3014133" y="522515"/>
          <a:ext cx="5838769" cy="39902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Unvan 1"/>
          <p:cNvSpPr txBox="1">
            <a:spLocks/>
          </p:cNvSpPr>
          <p:nvPr/>
        </p:nvSpPr>
        <p:spPr>
          <a:xfrm>
            <a:off x="143933" y="649288"/>
            <a:ext cx="2853267" cy="5137150"/>
          </a:xfrm>
          <a:prstGeom prst="rect">
            <a:avLst/>
          </a:prstGeom>
        </p:spPr>
        <p:txBody>
          <a:bodyPr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tr-TR" sz="40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 TYT VE YKS NEDİR?</a:t>
            </a:r>
          </a:p>
          <a:p>
            <a:pPr fontAlgn="auto">
              <a:spcAft>
                <a:spcPts val="0"/>
              </a:spcAft>
              <a:defRPr/>
            </a:pPr>
            <a:endParaRPr lang="tr-TR" sz="4000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tr-TR" sz="40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2018 yılından beri uygulanan yeni üniversiteye geçiş sistemi  cumartesi günü TYT ile başlayan,  pazar günü YKS ile devam eden  yalnızca bir hafta sonunda gerçekleştirilecek bir sınavdır. </a:t>
            </a:r>
          </a:p>
          <a:p>
            <a:pPr fontAlgn="auto">
              <a:spcAft>
                <a:spcPts val="0"/>
              </a:spcAft>
              <a:defRPr/>
            </a:pPr>
            <a:r>
              <a:rPr lang="tr-TR" sz="4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tr-TR" sz="40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2774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922114"/>
          </a:xfrm>
        </p:spPr>
        <p:txBody>
          <a:bodyPr>
            <a:normAutofit fontScale="90000"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tr-TR" sz="3600" b="1" dirty="0"/>
              <a:t>AYT puanları birbirinden bağımsız hesaplanır 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39552" y="1340768"/>
            <a:ext cx="8147248" cy="4785395"/>
          </a:xfrm>
        </p:spPr>
        <p:txBody>
          <a:bodyPr>
            <a:normAutofit/>
          </a:bodyPr>
          <a:lstStyle/>
          <a:p>
            <a:r>
              <a:rPr lang="tr-TR" sz="3000" dirty="0"/>
              <a:t>AYT puanı hesaplanırken her alan için o alana kaynaklık eden iki AYT testi kullanılır. </a:t>
            </a:r>
          </a:p>
          <a:p>
            <a:r>
              <a:rPr lang="tr-TR" sz="3000" dirty="0"/>
              <a:t>Örnek: </a:t>
            </a:r>
            <a:r>
              <a:rPr lang="tr-TR" sz="3000" dirty="0" err="1"/>
              <a:t>AYT’de</a:t>
            </a:r>
            <a:r>
              <a:rPr lang="tr-TR" sz="3000" dirty="0"/>
              <a:t> 3 teste giren adayın (MAT, FEN, Edebiyat Sos-1) sayısal puanı hesaplanırken Mat ve Fen testleri dikkate alınır, Edebiyat-sos-1 netleri Sayısal puanını etkilemez. </a:t>
            </a:r>
          </a:p>
          <a:p>
            <a:r>
              <a:rPr lang="tr-TR" sz="3000" dirty="0"/>
              <a:t>Aynı şekilde bu adayın Eşit Ağırlık Puanı hesaplanırken de Mat ve Edebiyat Sos-1 netleri dikkate alınır, Fen netleri dikkate alınmaz.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27258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Dikdörtgen"/>
          <p:cNvSpPr/>
          <p:nvPr/>
        </p:nvSpPr>
        <p:spPr>
          <a:xfrm>
            <a:off x="0" y="0"/>
            <a:ext cx="9144000" cy="992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</p:nvPr>
        </p:nvGraphicFramePr>
        <p:xfrm>
          <a:off x="409577" y="1762123"/>
          <a:ext cx="8448673" cy="4988871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37147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2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2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9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96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89910">
                <a:tc rowSpan="2">
                  <a:txBody>
                    <a:bodyPr/>
                    <a:lstStyle/>
                    <a:p>
                      <a:pPr algn="ctr"/>
                      <a:r>
                        <a:rPr lang="tr-TR" dirty="0"/>
                        <a:t>Adayın, Yerleşmeyi Hedeflediği Programın Puan Türleri</a:t>
                      </a:r>
                      <a:r>
                        <a:rPr lang="tr-TR" baseline="0" dirty="0"/>
                        <a:t> İçin Çözmesi Gereken Testler</a:t>
                      </a:r>
                      <a:endParaRPr lang="tr-TR" dirty="0"/>
                    </a:p>
                  </a:txBody>
                  <a:tcPr anchor="ctr"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r>
                        <a:rPr lang="tr-TR" dirty="0"/>
                        <a:t>ALAN YETERLİLİK TESTLERİ </a:t>
                      </a:r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09331"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1" dirty="0"/>
                        <a:t>Türk Dili ve Edebiyatı- Sosyal Bilimler-1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1" dirty="0"/>
                        <a:t>Sosyal Bilimler-2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1" dirty="0"/>
                        <a:t> Matematik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1" dirty="0"/>
                        <a:t>Fen Bilimleri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9910">
                <a:tc>
                  <a:txBody>
                    <a:bodyPr/>
                    <a:lstStyle/>
                    <a:p>
                      <a:r>
                        <a:rPr lang="tr-TR" dirty="0"/>
                        <a:t>Sözel Puan için</a:t>
                      </a:r>
                    </a:p>
                  </a:txBody>
                  <a:tcPr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9910">
                <a:tc>
                  <a:txBody>
                    <a:bodyPr/>
                    <a:lstStyle/>
                    <a:p>
                      <a:r>
                        <a:rPr lang="tr-TR" dirty="0"/>
                        <a:t>Sayısal Puan için</a:t>
                      </a:r>
                    </a:p>
                  </a:txBody>
                  <a:tcPr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9910">
                <a:tc>
                  <a:txBody>
                    <a:bodyPr/>
                    <a:lstStyle/>
                    <a:p>
                      <a:r>
                        <a:rPr lang="tr-TR" dirty="0"/>
                        <a:t>Eşit Ağırlık Puanı için</a:t>
                      </a:r>
                    </a:p>
                  </a:txBody>
                  <a:tcPr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9910">
                <a:tc>
                  <a:txBody>
                    <a:bodyPr/>
                    <a:lstStyle/>
                    <a:p>
                      <a:r>
                        <a:rPr lang="tr-TR" dirty="0"/>
                        <a:t>Sözel + Eşit Ağırlık Puanı için</a:t>
                      </a:r>
                    </a:p>
                  </a:txBody>
                  <a:tcPr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9910">
                <a:tc>
                  <a:txBody>
                    <a:bodyPr/>
                    <a:lstStyle/>
                    <a:p>
                      <a:r>
                        <a:rPr lang="tr-TR" dirty="0"/>
                        <a:t>Sayısal + Eşit Ağırlık Puanı için</a:t>
                      </a:r>
                    </a:p>
                  </a:txBody>
                  <a:tcPr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9910">
                <a:tc>
                  <a:txBody>
                    <a:bodyPr/>
                    <a:lstStyle/>
                    <a:p>
                      <a:r>
                        <a:rPr lang="tr-TR" dirty="0"/>
                        <a:t>Sözel + Sayısal + Eşit Ağırlık  Puanı</a:t>
                      </a:r>
                      <a:r>
                        <a:rPr lang="tr-TR" baseline="0" dirty="0"/>
                        <a:t> İçin</a:t>
                      </a:r>
                      <a:endParaRPr lang="tr-TR" dirty="0"/>
                    </a:p>
                  </a:txBody>
                  <a:tcPr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0" name="29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9" name="8 Resim" descr="120px-Orange_check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8200" y="3752850"/>
            <a:ext cx="314325" cy="314325"/>
          </a:xfrm>
          <a:prstGeom prst="rect">
            <a:avLst/>
          </a:prstGeom>
        </p:spPr>
      </p:pic>
      <p:pic>
        <p:nvPicPr>
          <p:cNvPr id="10" name="9 Resim" descr="120px-Orange_check.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67250" y="5219700"/>
            <a:ext cx="323850" cy="323850"/>
          </a:xfrm>
          <a:prstGeom prst="rect">
            <a:avLst/>
          </a:prstGeom>
        </p:spPr>
      </p:pic>
      <p:pic>
        <p:nvPicPr>
          <p:cNvPr id="11" name="10 Resim" descr="120px-Orange_check.sv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20075" y="4171950"/>
            <a:ext cx="285750" cy="285750"/>
          </a:xfrm>
          <a:prstGeom prst="rect">
            <a:avLst/>
          </a:prstGeom>
        </p:spPr>
      </p:pic>
      <p:pic>
        <p:nvPicPr>
          <p:cNvPr id="12" name="11 Resim" descr="120px-Orange_check.svg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34225" y="4267200"/>
            <a:ext cx="266700" cy="266700"/>
          </a:xfrm>
          <a:prstGeom prst="rect">
            <a:avLst/>
          </a:prstGeom>
        </p:spPr>
      </p:pic>
      <p:pic>
        <p:nvPicPr>
          <p:cNvPr id="13" name="12 Resim" descr="120px-Orange_check.svg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86300" y="4724400"/>
            <a:ext cx="295275" cy="295275"/>
          </a:xfrm>
          <a:prstGeom prst="rect">
            <a:avLst/>
          </a:prstGeom>
        </p:spPr>
      </p:pic>
      <p:pic>
        <p:nvPicPr>
          <p:cNvPr id="14" name="13 Resim" descr="120px-Orange_check.svg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115175" y="4762500"/>
            <a:ext cx="276225" cy="276225"/>
          </a:xfrm>
          <a:prstGeom prst="rect">
            <a:avLst/>
          </a:prstGeom>
        </p:spPr>
      </p:pic>
      <p:pic>
        <p:nvPicPr>
          <p:cNvPr id="15" name="14 Resim" descr="120px-Orange_check.svg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943600" y="3771900"/>
            <a:ext cx="276225" cy="276225"/>
          </a:xfrm>
          <a:prstGeom prst="rect">
            <a:avLst/>
          </a:prstGeom>
        </p:spPr>
      </p:pic>
      <p:pic>
        <p:nvPicPr>
          <p:cNvPr id="16" name="15 Resim" descr="120px-Orange_check.svg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134225" y="5705475"/>
            <a:ext cx="304800" cy="304800"/>
          </a:xfrm>
          <a:prstGeom prst="rect">
            <a:avLst/>
          </a:prstGeom>
        </p:spPr>
      </p:pic>
      <p:pic>
        <p:nvPicPr>
          <p:cNvPr id="17" name="16 Resim" descr="120px-Orange_check.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8201" y="5667376"/>
            <a:ext cx="323850" cy="323850"/>
          </a:xfrm>
          <a:prstGeom prst="rect">
            <a:avLst/>
          </a:prstGeom>
        </p:spPr>
      </p:pic>
      <p:pic>
        <p:nvPicPr>
          <p:cNvPr id="18" name="17 Resim" descr="120px-Orange_check.svg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115175" y="5248275"/>
            <a:ext cx="295275" cy="295275"/>
          </a:xfrm>
          <a:prstGeom prst="rect">
            <a:avLst/>
          </a:prstGeom>
        </p:spPr>
      </p:pic>
      <p:pic>
        <p:nvPicPr>
          <p:cNvPr id="19" name="18 Resim" descr="120px-Orange_check.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05501" y="5172076"/>
            <a:ext cx="323850" cy="323850"/>
          </a:xfrm>
          <a:prstGeom prst="rect">
            <a:avLst/>
          </a:prstGeom>
        </p:spPr>
      </p:pic>
      <p:pic>
        <p:nvPicPr>
          <p:cNvPr id="20" name="19 Resim" descr="120px-Orange_check.svg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895975" y="6143625"/>
            <a:ext cx="304800" cy="304800"/>
          </a:xfrm>
          <a:prstGeom prst="rect">
            <a:avLst/>
          </a:prstGeom>
        </p:spPr>
      </p:pic>
      <p:pic>
        <p:nvPicPr>
          <p:cNvPr id="21" name="20 Resim" descr="120px-Orange_check.svg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695825" y="6210300"/>
            <a:ext cx="304800" cy="304800"/>
          </a:xfrm>
          <a:prstGeom prst="rect">
            <a:avLst/>
          </a:prstGeom>
        </p:spPr>
      </p:pic>
      <p:pic>
        <p:nvPicPr>
          <p:cNvPr id="22" name="21 Resim" descr="120px-Orange_check.svg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305800" y="5686425"/>
            <a:ext cx="276225" cy="276225"/>
          </a:xfrm>
          <a:prstGeom prst="rect">
            <a:avLst/>
          </a:prstGeom>
        </p:spPr>
      </p:pic>
      <p:pic>
        <p:nvPicPr>
          <p:cNvPr id="23" name="22 Resim" descr="120px-Orange_check.svg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258175" y="6219825"/>
            <a:ext cx="304800" cy="304800"/>
          </a:xfrm>
          <a:prstGeom prst="rect">
            <a:avLst/>
          </a:prstGeom>
        </p:spPr>
      </p:pic>
      <p:pic>
        <p:nvPicPr>
          <p:cNvPr id="24" name="23 Resim" descr="120px-Orange_check.sv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34225" y="6200775"/>
            <a:ext cx="285750" cy="285750"/>
          </a:xfrm>
          <a:prstGeom prst="rect">
            <a:avLst/>
          </a:prstGeom>
        </p:spPr>
      </p:pic>
      <p:grpSp>
        <p:nvGrpSpPr>
          <p:cNvPr id="26" name="Group 3"/>
          <p:cNvGrpSpPr/>
          <p:nvPr/>
        </p:nvGrpSpPr>
        <p:grpSpPr>
          <a:xfrm>
            <a:off x="-163902" y="52999"/>
            <a:ext cx="9144000" cy="1077218"/>
            <a:chOff x="-218536" y="-1131860"/>
            <a:chExt cx="12192000" cy="1436291"/>
          </a:xfrm>
        </p:grpSpPr>
        <p:sp>
          <p:nvSpPr>
            <p:cNvPr id="27" name="TextBox 4"/>
            <p:cNvSpPr txBox="1"/>
            <p:nvPr/>
          </p:nvSpPr>
          <p:spPr>
            <a:xfrm>
              <a:off x="-218536" y="-1131860"/>
              <a:ext cx="12192000" cy="143629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algn="ctr"/>
              <a:r>
                <a:rPr lang="tr-TR" sz="4000" b="1" cap="all" dirty="0" err="1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Bebas Neue" panose="020B0606020202050201" pitchFamily="34" charset="0"/>
                </a:rPr>
                <a:t>Hangİ</a:t>
              </a:r>
              <a:r>
                <a:rPr lang="tr-TR" sz="4000" b="1" cap="all" dirty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Bebas Neue" panose="020B0606020202050201" pitchFamily="34" charset="0"/>
                </a:rPr>
                <a:t> PUAN </a:t>
              </a:r>
              <a:r>
                <a:rPr lang="tr-TR" sz="4000" b="1" cap="all" dirty="0" err="1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Bebas Neue" panose="020B0606020202050201" pitchFamily="34" charset="0"/>
                </a:rPr>
                <a:t>türlerİ</a:t>
              </a:r>
              <a:r>
                <a:rPr lang="tr-TR" sz="4000" b="1" cap="all" dirty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Bebas Neue" panose="020B0606020202050201" pitchFamily="34" charset="0"/>
                </a:rPr>
                <a:t> İÇİN</a:t>
              </a:r>
            </a:p>
            <a:p>
              <a:pPr algn="ctr"/>
              <a:endParaRPr lang="en-US" sz="2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ebas Neue" panose="020B0606020202050201" pitchFamily="34" charset="0"/>
              </a:endParaRPr>
            </a:p>
          </p:txBody>
        </p:sp>
        <p:sp>
          <p:nvSpPr>
            <p:cNvPr id="28" name="Rectangle 5"/>
            <p:cNvSpPr/>
            <p:nvPr/>
          </p:nvSpPr>
          <p:spPr>
            <a:xfrm>
              <a:off x="324617" y="-433978"/>
              <a:ext cx="10944665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r-TR" sz="24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HANGİ TESTLER ÇÖZÜLMELİ?</a:t>
              </a:r>
              <a:endPara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000"/>
                            </p:stCondLst>
                            <p:childTnLst>
                              <p:par>
                                <p:cTn id="70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000"/>
                            </p:stCondLst>
                            <p:childTnLst>
                              <p:par>
                                <p:cTn id="9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000"/>
                            </p:stCondLst>
                            <p:childTnLst>
                              <p:par>
                                <p:cTn id="107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14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6000"/>
                            </p:stCondLst>
                            <p:childTnLst>
                              <p:par>
                                <p:cTn id="12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Dikdörtgen"/>
          <p:cNvSpPr/>
          <p:nvPr/>
        </p:nvSpPr>
        <p:spPr>
          <a:xfrm>
            <a:off x="0" y="0"/>
            <a:ext cx="9144000" cy="992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TextBox 4"/>
          <p:cNvSpPr txBox="1"/>
          <p:nvPr/>
        </p:nvSpPr>
        <p:spPr>
          <a:xfrm>
            <a:off x="0" y="1417681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dirty="0">
              <a:solidFill>
                <a:schemeClr val="tx2">
                  <a:lumMod val="50000"/>
                </a:schemeClr>
              </a:solidFill>
              <a:latin typeface="Bebas Neue" panose="020B0606020202050201" pitchFamily="34" charset="0"/>
            </a:endParaRPr>
          </a:p>
        </p:txBody>
      </p:sp>
      <p:grpSp>
        <p:nvGrpSpPr>
          <p:cNvPr id="34" name="33 Grup"/>
          <p:cNvGrpSpPr/>
          <p:nvPr/>
        </p:nvGrpSpPr>
        <p:grpSpPr>
          <a:xfrm>
            <a:off x="5871087" y="1558657"/>
            <a:ext cx="3124057" cy="1123851"/>
            <a:chOff x="5849822" y="1994603"/>
            <a:chExt cx="3124057" cy="1123851"/>
          </a:xfrm>
        </p:grpSpPr>
        <p:sp>
          <p:nvSpPr>
            <p:cNvPr id="7" name="Rectangle 6"/>
            <p:cNvSpPr/>
            <p:nvPr/>
          </p:nvSpPr>
          <p:spPr>
            <a:xfrm>
              <a:off x="5881720" y="2287457"/>
              <a:ext cx="2171255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tr-TR" sz="1200" b="1" dirty="0">
                  <a:solidFill>
                    <a:schemeClr val="tx2">
                      <a:lumMod val="50000"/>
                    </a:schemeClr>
                  </a:solidFill>
                </a:rPr>
                <a:t>TYT  puanından 200 puan ve üzeri alanlar, isterlerse   puanlarını bir sonraki yıl kullanabilecekler.</a:t>
              </a:r>
              <a:endParaRPr lang="en-US" sz="1200" b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849822" y="1994603"/>
              <a:ext cx="217125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tr-TR" b="1" dirty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BİR SONRAKİ YIL</a:t>
              </a:r>
              <a:endParaRPr lang="en-US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endParaRPr>
            </a:p>
            <a:p>
              <a:pPr algn="r"/>
              <a:endParaRPr lang="en-US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8193139" y="2324212"/>
              <a:ext cx="780740" cy="71671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b="1" dirty="0">
                  <a:solidFill>
                    <a:schemeClr val="tx1"/>
                  </a:solidFill>
                </a:rPr>
                <a:t>200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1" name="30 Grup"/>
          <p:cNvGrpSpPr/>
          <p:nvPr/>
        </p:nvGrpSpPr>
        <p:grpSpPr>
          <a:xfrm>
            <a:off x="3792928" y="4851875"/>
            <a:ext cx="3203295" cy="1635318"/>
            <a:chOff x="3792928" y="4564784"/>
            <a:chExt cx="3203295" cy="1635318"/>
          </a:xfrm>
        </p:grpSpPr>
        <p:sp>
          <p:nvSpPr>
            <p:cNvPr id="13" name="Rectangle 12"/>
            <p:cNvSpPr/>
            <p:nvPr/>
          </p:nvSpPr>
          <p:spPr>
            <a:xfrm>
              <a:off x="3803561" y="4815107"/>
              <a:ext cx="2171255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tr-TR" sz="1200" b="1" dirty="0">
                  <a:solidFill>
                    <a:schemeClr val="tx2">
                      <a:lumMod val="50000"/>
                    </a:schemeClr>
                  </a:solidFill>
                </a:rPr>
                <a:t>TYT testinden 150 puan ve üzeri alanlar 2. oturum (Alan Yeterlilik Testi) sınavına girme ve ÖNLİSANS ve ÖZEL YETENEK SINAVI ile öğrenci alan bölümleri tercih etme hakkı elde edecek</a:t>
              </a:r>
              <a:r>
                <a:rPr lang="en-US" sz="1200" b="1" dirty="0">
                  <a:solidFill>
                    <a:schemeClr val="tx2">
                      <a:lumMod val="50000"/>
                    </a:schemeClr>
                  </a:solidFill>
                </a:rPr>
                <a:t>.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792928" y="4564784"/>
              <a:ext cx="21712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tr-TR" b="1" dirty="0">
                  <a:solidFill>
                    <a:schemeClr val="accent3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ÖNLİSANS</a:t>
              </a:r>
              <a:endParaRPr lang="en-US" b="1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6189408" y="4809340"/>
              <a:ext cx="806815" cy="71959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b="1" dirty="0">
                  <a:solidFill>
                    <a:schemeClr val="tx1"/>
                  </a:solidFill>
                </a:rPr>
                <a:t>150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5" name="24 Grup"/>
          <p:cNvGrpSpPr/>
          <p:nvPr/>
        </p:nvGrpSpPr>
        <p:grpSpPr>
          <a:xfrm>
            <a:off x="0" y="1794159"/>
            <a:ext cx="5794634" cy="764951"/>
            <a:chOff x="0" y="2325809"/>
            <a:chExt cx="5794634" cy="764951"/>
          </a:xfrm>
        </p:grpSpPr>
        <p:sp>
          <p:nvSpPr>
            <p:cNvPr id="19" name="Can 18"/>
            <p:cNvSpPr/>
            <p:nvPr/>
          </p:nvSpPr>
          <p:spPr>
            <a:xfrm rot="5400000">
              <a:off x="2514841" y="-189032"/>
              <a:ext cx="764951" cy="5794634"/>
            </a:xfrm>
            <a:prstGeom prst="can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24073" y="2344921"/>
              <a:ext cx="466702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3600" b="1" dirty="0">
                  <a:solidFill>
                    <a:schemeClr val="bg1"/>
                  </a:solidFill>
                  <a:latin typeface="Arial Black" pitchFamily="34" charset="0"/>
                </a:rPr>
                <a:t>200</a:t>
              </a:r>
              <a:r>
                <a:rPr lang="tr-TR" sz="3200" b="1" dirty="0">
                  <a:solidFill>
                    <a:schemeClr val="bg1"/>
                  </a:solidFill>
                  <a:latin typeface="Arial Black" pitchFamily="34" charset="0"/>
                </a:rPr>
                <a:t> </a:t>
              </a:r>
              <a:r>
                <a:rPr lang="tr-TR" dirty="0">
                  <a:solidFill>
                    <a:schemeClr val="bg1"/>
                  </a:solidFill>
                  <a:latin typeface="Arial Black" pitchFamily="34" charset="0"/>
                </a:rPr>
                <a:t>PUAN ÜZERİ ALANLAR</a:t>
              </a:r>
              <a:endParaRPr lang="en-US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grpSp>
        <p:nvGrpSpPr>
          <p:cNvPr id="33" name="32 Grup"/>
          <p:cNvGrpSpPr/>
          <p:nvPr/>
        </p:nvGrpSpPr>
        <p:grpSpPr>
          <a:xfrm>
            <a:off x="4912892" y="3169920"/>
            <a:ext cx="3125322" cy="1297883"/>
            <a:chOff x="4912892" y="3169920"/>
            <a:chExt cx="3125322" cy="1297883"/>
          </a:xfrm>
        </p:grpSpPr>
        <p:sp>
          <p:nvSpPr>
            <p:cNvPr id="10" name="Rectangle 9"/>
            <p:cNvSpPr/>
            <p:nvPr/>
          </p:nvSpPr>
          <p:spPr>
            <a:xfrm>
              <a:off x="4934157" y="3452140"/>
              <a:ext cx="2171255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tr-TR" sz="1200" b="1" dirty="0">
                  <a:solidFill>
                    <a:schemeClr val="tx2">
                      <a:lumMod val="50000"/>
                    </a:schemeClr>
                  </a:solidFill>
                </a:rPr>
                <a:t>Sözel, Sayısal, Eşit Ağırlık ve Dil puan türlerinde 180 puan ve üzeri alanlar LİSANS programlarını tercih edebilecekler.</a:t>
              </a:r>
              <a:r>
                <a:rPr lang="en-US" sz="1200" b="1" dirty="0">
                  <a:solidFill>
                    <a:schemeClr val="tx2">
                      <a:lumMod val="50000"/>
                    </a:schemeClr>
                  </a:solidFill>
                </a:rPr>
                <a:t>.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912892" y="3169920"/>
              <a:ext cx="21712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tr-TR" b="1" dirty="0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LİSANS</a:t>
              </a:r>
              <a:endParaRPr lang="en-US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7171149" y="3414466"/>
              <a:ext cx="867065" cy="80665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b="1" dirty="0">
                  <a:solidFill>
                    <a:schemeClr val="tx1"/>
                  </a:solidFill>
                </a:rPr>
                <a:t>180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6" name="25 Grup"/>
          <p:cNvGrpSpPr/>
          <p:nvPr/>
        </p:nvGrpSpPr>
        <p:grpSpPr>
          <a:xfrm>
            <a:off x="1" y="3535736"/>
            <a:ext cx="4800600" cy="767203"/>
            <a:chOff x="1" y="3323076"/>
            <a:chExt cx="4800600" cy="767203"/>
          </a:xfrm>
        </p:grpSpPr>
        <p:sp>
          <p:nvSpPr>
            <p:cNvPr id="20" name="Can 19"/>
            <p:cNvSpPr/>
            <p:nvPr/>
          </p:nvSpPr>
          <p:spPr>
            <a:xfrm rot="5400000">
              <a:off x="2017825" y="1307504"/>
              <a:ext cx="764951" cy="4800600"/>
            </a:xfrm>
            <a:prstGeom prst="can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90723" y="3323076"/>
              <a:ext cx="42003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3600" dirty="0">
                  <a:solidFill>
                    <a:schemeClr val="bg1"/>
                  </a:solidFill>
                  <a:latin typeface="Arial Black" pitchFamily="34" charset="0"/>
                </a:rPr>
                <a:t>180</a:t>
              </a:r>
              <a:r>
                <a:rPr lang="tr-TR" dirty="0">
                  <a:solidFill>
                    <a:schemeClr val="bg1"/>
                  </a:solidFill>
                  <a:latin typeface="Arial Black" pitchFamily="34" charset="0"/>
                </a:rPr>
                <a:t> PUAN ÜZERİ ALANLAR</a:t>
              </a:r>
              <a:endParaRPr lang="en-US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grpSp>
        <p:nvGrpSpPr>
          <p:cNvPr id="27" name="26 Grup"/>
          <p:cNvGrpSpPr/>
          <p:nvPr/>
        </p:nvGrpSpPr>
        <p:grpSpPr>
          <a:xfrm>
            <a:off x="0" y="5154223"/>
            <a:ext cx="4429125" cy="764951"/>
            <a:chOff x="0" y="4324849"/>
            <a:chExt cx="4429125" cy="764951"/>
          </a:xfrm>
        </p:grpSpPr>
        <p:sp>
          <p:nvSpPr>
            <p:cNvPr id="21" name="Can 20"/>
            <p:cNvSpPr/>
            <p:nvPr/>
          </p:nvSpPr>
          <p:spPr>
            <a:xfrm rot="5400000">
              <a:off x="1468096" y="2856753"/>
              <a:ext cx="764951" cy="3701143"/>
            </a:xfrm>
            <a:prstGeom prst="can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0" y="4339742"/>
              <a:ext cx="44291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3600" b="1" dirty="0">
                  <a:solidFill>
                    <a:schemeClr val="bg1"/>
                  </a:solidFill>
                  <a:latin typeface="Arial Black" pitchFamily="34" charset="0"/>
                </a:rPr>
                <a:t>150</a:t>
              </a:r>
              <a:r>
                <a:rPr lang="tr-TR" sz="2800" b="1" dirty="0">
                  <a:solidFill>
                    <a:schemeClr val="bg1"/>
                  </a:solidFill>
                  <a:latin typeface="Arial Black" pitchFamily="34" charset="0"/>
                </a:rPr>
                <a:t> </a:t>
              </a:r>
              <a:r>
                <a:rPr lang="tr-TR" sz="1400" dirty="0">
                  <a:solidFill>
                    <a:schemeClr val="bg1"/>
                  </a:solidFill>
                  <a:latin typeface="Arial Black" pitchFamily="34" charset="0"/>
                </a:rPr>
                <a:t>PUAN ÜZERİ ALANLAR</a:t>
              </a:r>
              <a:endParaRPr lang="en-US" sz="1400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sp>
        <p:nvSpPr>
          <p:cNvPr id="28" name="TextBox 4"/>
          <p:cNvSpPr txBox="1"/>
          <p:nvPr/>
        </p:nvSpPr>
        <p:spPr>
          <a:xfrm>
            <a:off x="-163902" y="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YKS Baraj Puanları</a:t>
            </a:r>
          </a:p>
          <a:p>
            <a:pPr algn="ctr"/>
            <a:endParaRPr lang="en-US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Bebas Neue" panose="020B0606020202050201" pitchFamily="34" charset="0"/>
            </a:endParaRPr>
          </a:p>
        </p:txBody>
      </p:sp>
      <p:sp>
        <p:nvSpPr>
          <p:cNvPr id="30" name="Rectangle 5"/>
          <p:cNvSpPr/>
          <p:nvPr/>
        </p:nvSpPr>
        <p:spPr>
          <a:xfrm>
            <a:off x="243463" y="576412"/>
            <a:ext cx="82084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KAÇ PUAN ALMALI?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5" name="3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57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38 Grup"/>
          <p:cNvGrpSpPr/>
          <p:nvPr/>
        </p:nvGrpSpPr>
        <p:grpSpPr>
          <a:xfrm>
            <a:off x="3725967" y="0"/>
            <a:ext cx="2288287" cy="3303692"/>
            <a:chOff x="3725967" y="0"/>
            <a:chExt cx="2288287" cy="3303692"/>
          </a:xfrm>
        </p:grpSpPr>
        <p:sp>
          <p:nvSpPr>
            <p:cNvPr id="16" name="Oval 15"/>
            <p:cNvSpPr/>
            <p:nvPr/>
          </p:nvSpPr>
          <p:spPr>
            <a:xfrm>
              <a:off x="3725967" y="0"/>
              <a:ext cx="2288285" cy="2331720"/>
            </a:xfrm>
            <a:prstGeom prst="ellipse">
              <a:avLst/>
            </a:prstGeom>
            <a:blipFill>
              <a:blip r:embed="rId2" cstate="print"/>
              <a:stretch>
                <a:fillRect/>
              </a:stretch>
            </a:blipFill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725968" y="2283077"/>
              <a:ext cx="2288286" cy="97971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sz="1350" dirty="0"/>
            </a:p>
            <a:p>
              <a:pPr algn="ctr"/>
              <a:endParaRPr lang="tr-TR" sz="135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784484" y="2380362"/>
              <a:ext cx="217125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b="1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latin typeface="Arial Black" pitchFamily="34" charset="0"/>
                </a:rPr>
                <a:t>HUKUK</a:t>
              </a:r>
            </a:p>
            <a:p>
              <a:pPr algn="ctr"/>
              <a:r>
                <a:rPr lang="tr-TR" dirty="0">
                  <a:solidFill>
                    <a:schemeClr val="bg1"/>
                  </a:solidFill>
                  <a:latin typeface="Arial Black" pitchFamily="34" charset="0"/>
                </a:rPr>
                <a:t>Eşit Ağırlık</a:t>
              </a:r>
            </a:p>
            <a:p>
              <a:pPr algn="ctr"/>
              <a:r>
                <a:rPr lang="tr-TR" dirty="0">
                  <a:solidFill>
                    <a:schemeClr val="bg1"/>
                  </a:solidFill>
                  <a:latin typeface="Arial Black" pitchFamily="34" charset="0"/>
                </a:rPr>
                <a:t>100 bin </a:t>
              </a:r>
              <a:endParaRPr lang="en-US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sp>
        <p:nvSpPr>
          <p:cNvPr id="28" name="2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34" name="33 Yuvarlatılmış Dikdörtgen"/>
          <p:cNvSpPr/>
          <p:nvPr/>
        </p:nvSpPr>
        <p:spPr>
          <a:xfrm>
            <a:off x="308343" y="414670"/>
            <a:ext cx="3019647" cy="3030279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Bazı Bölümler İçin Uygulanan Sıralama</a:t>
            </a:r>
          </a:p>
          <a:p>
            <a:pPr algn="ctr"/>
            <a:r>
              <a:rPr lang="tr-TR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Şartı</a:t>
            </a:r>
          </a:p>
        </p:txBody>
      </p:sp>
      <p:grpSp>
        <p:nvGrpSpPr>
          <p:cNvPr id="44" name="43 Grup"/>
          <p:cNvGrpSpPr/>
          <p:nvPr/>
        </p:nvGrpSpPr>
        <p:grpSpPr>
          <a:xfrm>
            <a:off x="6517759" y="0"/>
            <a:ext cx="2307265" cy="3289851"/>
            <a:chOff x="6517759" y="0"/>
            <a:chExt cx="2307265" cy="3289851"/>
          </a:xfrm>
        </p:grpSpPr>
        <p:sp>
          <p:nvSpPr>
            <p:cNvPr id="18" name="Rectangle 17"/>
            <p:cNvSpPr/>
            <p:nvPr/>
          </p:nvSpPr>
          <p:spPr>
            <a:xfrm>
              <a:off x="6517760" y="2302011"/>
              <a:ext cx="2307264" cy="98784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grpSp>
          <p:nvGrpSpPr>
            <p:cNvPr id="40" name="39 Grup"/>
            <p:cNvGrpSpPr/>
            <p:nvPr/>
          </p:nvGrpSpPr>
          <p:grpSpPr>
            <a:xfrm>
              <a:off x="6517759" y="0"/>
              <a:ext cx="2307263" cy="3264706"/>
              <a:chOff x="6517759" y="0"/>
              <a:chExt cx="2307263" cy="3264706"/>
            </a:xfrm>
          </p:grpSpPr>
          <p:sp>
            <p:nvSpPr>
              <p:cNvPr id="21" name="Oval 20"/>
              <p:cNvSpPr/>
              <p:nvPr/>
            </p:nvSpPr>
            <p:spPr>
              <a:xfrm>
                <a:off x="6517759" y="0"/>
                <a:ext cx="2307263" cy="2351058"/>
              </a:xfrm>
              <a:prstGeom prst="ellipse">
                <a:avLst/>
              </a:prstGeom>
              <a:blipFill>
                <a:blip r:embed="rId3" cstate="print"/>
                <a:stretch>
                  <a:fillRect/>
                </a:stretch>
              </a:blipFill>
              <a:ln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35" name="TextBox 14"/>
              <p:cNvSpPr txBox="1"/>
              <p:nvPr/>
            </p:nvSpPr>
            <p:spPr>
              <a:xfrm>
                <a:off x="6616289" y="2341376"/>
                <a:ext cx="2171255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r-TR" b="1" dirty="0">
                    <a:ln w="17780" cmpd="sng">
                      <a:solidFill>
                        <a:srgbClr val="FFFFFF"/>
                      </a:solidFill>
                      <a:prstDash val="solid"/>
                      <a:miter lim="800000"/>
                    </a:ln>
                    <a:gradFill rotWithShape="1">
                      <a:gsLst>
                        <a:gs pos="0">
                          <a:srgbClr val="000000">
                            <a:tint val="92000"/>
                            <a:shade val="100000"/>
                            <a:satMod val="150000"/>
                          </a:srgbClr>
                        </a:gs>
                        <a:gs pos="49000">
                          <a:srgbClr val="000000">
                            <a:tint val="89000"/>
                            <a:shade val="90000"/>
                            <a:satMod val="150000"/>
                          </a:srgbClr>
                        </a:gs>
                        <a:gs pos="50000">
                          <a:srgbClr val="000000">
                            <a:tint val="100000"/>
                            <a:shade val="75000"/>
                            <a:satMod val="150000"/>
                          </a:srgbClr>
                        </a:gs>
                        <a:gs pos="95000">
                          <a:srgbClr val="000000">
                            <a:shade val="47000"/>
                            <a:satMod val="150000"/>
                          </a:srgbClr>
                        </a:gs>
                        <a:gs pos="100000">
                          <a:srgbClr val="000000">
                            <a:shade val="39000"/>
                            <a:satMod val="150000"/>
                          </a:srgbClr>
                        </a:gs>
                      </a:gsLst>
                      <a:lin ang="5400000"/>
                    </a:gradFill>
                    <a:effectLst>
                      <a:outerShdw blurRad="50800" algn="tl" rotWithShape="0">
                        <a:srgbClr val="000000"/>
                      </a:outerShdw>
                    </a:effectLst>
                    <a:latin typeface="Arial Black" pitchFamily="34" charset="0"/>
                  </a:rPr>
                  <a:t>TIP</a:t>
                </a:r>
              </a:p>
              <a:p>
                <a:pPr algn="ctr"/>
                <a:r>
                  <a:rPr lang="tr-TR" dirty="0">
                    <a:solidFill>
                      <a:schemeClr val="bg1"/>
                    </a:solidFill>
                    <a:latin typeface="Arial Black" pitchFamily="34" charset="0"/>
                  </a:rPr>
                  <a:t>Sayısal</a:t>
                </a:r>
              </a:p>
              <a:p>
                <a:pPr algn="ctr"/>
                <a:r>
                  <a:rPr lang="tr-TR" dirty="0">
                    <a:solidFill>
                      <a:schemeClr val="bg1"/>
                    </a:solidFill>
                    <a:latin typeface="Arial Black" pitchFamily="34" charset="0"/>
                  </a:rPr>
                  <a:t>50 bin</a:t>
                </a:r>
                <a:endParaRPr lang="en-US" dirty="0">
                  <a:solidFill>
                    <a:schemeClr val="bg1"/>
                  </a:solidFill>
                  <a:latin typeface="Arial Black" pitchFamily="34" charset="0"/>
                </a:endParaRPr>
              </a:p>
            </p:txBody>
          </p:sp>
        </p:grpSp>
      </p:grpSp>
      <p:grpSp>
        <p:nvGrpSpPr>
          <p:cNvPr id="41" name="40 Grup"/>
          <p:cNvGrpSpPr/>
          <p:nvPr/>
        </p:nvGrpSpPr>
        <p:grpSpPr>
          <a:xfrm>
            <a:off x="470118" y="3541607"/>
            <a:ext cx="2294347" cy="3152078"/>
            <a:chOff x="470118" y="3541607"/>
            <a:chExt cx="2294347" cy="3152078"/>
          </a:xfrm>
        </p:grpSpPr>
        <p:sp>
          <p:nvSpPr>
            <p:cNvPr id="10" name="Oval 9"/>
            <p:cNvSpPr/>
            <p:nvPr/>
          </p:nvSpPr>
          <p:spPr>
            <a:xfrm>
              <a:off x="470118" y="3541607"/>
              <a:ext cx="2294345" cy="2214606"/>
            </a:xfrm>
            <a:prstGeom prst="ellipse">
              <a:avLst/>
            </a:prstGeom>
            <a:blipFill>
              <a:blip r:embed="rId4" cstate="print"/>
              <a:stretch>
                <a:fillRect/>
              </a:stretch>
            </a:blipFill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470119" y="5763178"/>
              <a:ext cx="2294346" cy="93050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6" name="TextBox 14"/>
            <p:cNvSpPr txBox="1"/>
            <p:nvPr/>
          </p:nvSpPr>
          <p:spPr>
            <a:xfrm>
              <a:off x="534465" y="5765059"/>
              <a:ext cx="217125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b="1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latin typeface="Arial Black" pitchFamily="34" charset="0"/>
                </a:rPr>
                <a:t>MÜHENDİSLİK</a:t>
              </a:r>
            </a:p>
            <a:p>
              <a:pPr algn="ctr"/>
              <a:r>
                <a:rPr lang="tr-TR" dirty="0">
                  <a:solidFill>
                    <a:schemeClr val="bg1"/>
                  </a:solidFill>
                  <a:latin typeface="Arial Black" pitchFamily="34" charset="0"/>
                </a:rPr>
                <a:t>Sayısal</a:t>
              </a:r>
            </a:p>
            <a:p>
              <a:pPr algn="ctr"/>
              <a:r>
                <a:rPr lang="tr-TR" dirty="0">
                  <a:solidFill>
                    <a:schemeClr val="bg1"/>
                  </a:solidFill>
                  <a:latin typeface="Arial Black" pitchFamily="34" charset="0"/>
                </a:rPr>
                <a:t>300 bin</a:t>
              </a:r>
              <a:endParaRPr lang="en-US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grpSp>
        <p:nvGrpSpPr>
          <p:cNvPr id="42" name="41 Grup"/>
          <p:cNvGrpSpPr/>
          <p:nvPr/>
        </p:nvGrpSpPr>
        <p:grpSpPr>
          <a:xfrm>
            <a:off x="3664456" y="3393181"/>
            <a:ext cx="2288287" cy="3305324"/>
            <a:chOff x="3664456" y="3393181"/>
            <a:chExt cx="2288287" cy="3305324"/>
          </a:xfrm>
        </p:grpSpPr>
        <p:sp>
          <p:nvSpPr>
            <p:cNvPr id="26" name="Oval 25"/>
            <p:cNvSpPr/>
            <p:nvPr/>
          </p:nvSpPr>
          <p:spPr>
            <a:xfrm>
              <a:off x="3664456" y="3393181"/>
              <a:ext cx="2288285" cy="2331720"/>
            </a:xfrm>
            <a:prstGeom prst="ellipse">
              <a:avLst/>
            </a:prstGeom>
            <a:blipFill>
              <a:blip r:embed="rId5" cstate="print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664457" y="5718790"/>
              <a:ext cx="2288286" cy="979715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7" name="TextBox 14"/>
            <p:cNvSpPr txBox="1"/>
            <p:nvPr/>
          </p:nvSpPr>
          <p:spPr>
            <a:xfrm>
              <a:off x="3724232" y="5733162"/>
              <a:ext cx="217125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b="1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latin typeface="Arial Black" pitchFamily="34" charset="0"/>
                </a:rPr>
                <a:t>ÖĞRETMENLİK</a:t>
              </a:r>
            </a:p>
            <a:p>
              <a:pPr algn="ctr"/>
              <a:r>
                <a:rPr lang="tr-TR" dirty="0" err="1">
                  <a:solidFill>
                    <a:schemeClr val="bg1"/>
                  </a:solidFill>
                  <a:latin typeface="Arial Black" pitchFamily="34" charset="0"/>
                </a:rPr>
                <a:t>Ayt</a:t>
              </a:r>
              <a:r>
                <a:rPr lang="tr-TR" dirty="0">
                  <a:solidFill>
                    <a:schemeClr val="bg1"/>
                  </a:solidFill>
                  <a:latin typeface="Arial Black" pitchFamily="34" charset="0"/>
                </a:rPr>
                <a:t> 300 bin</a:t>
              </a:r>
            </a:p>
            <a:p>
              <a:pPr algn="ctr"/>
              <a:r>
                <a:rPr lang="tr-TR" dirty="0" err="1">
                  <a:solidFill>
                    <a:schemeClr val="bg1"/>
                  </a:solidFill>
                  <a:latin typeface="Arial Black" pitchFamily="34" charset="0"/>
                </a:rPr>
                <a:t>Tyt</a:t>
              </a:r>
              <a:r>
                <a:rPr lang="tr-TR" dirty="0">
                  <a:solidFill>
                    <a:schemeClr val="bg1"/>
                  </a:solidFill>
                  <a:latin typeface="Arial Black" pitchFamily="34" charset="0"/>
                </a:rPr>
                <a:t> 800.000</a:t>
              </a:r>
              <a:endParaRPr lang="en-US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grpSp>
        <p:nvGrpSpPr>
          <p:cNvPr id="45" name="44 Grup"/>
          <p:cNvGrpSpPr/>
          <p:nvPr/>
        </p:nvGrpSpPr>
        <p:grpSpPr>
          <a:xfrm>
            <a:off x="6632200" y="3375011"/>
            <a:ext cx="2288287" cy="3315957"/>
            <a:chOff x="6632200" y="3375011"/>
            <a:chExt cx="2288287" cy="3315957"/>
          </a:xfrm>
        </p:grpSpPr>
        <p:sp>
          <p:nvSpPr>
            <p:cNvPr id="31" name="Rectangle 12"/>
            <p:cNvSpPr/>
            <p:nvPr/>
          </p:nvSpPr>
          <p:spPr>
            <a:xfrm>
              <a:off x="6632201" y="5711253"/>
              <a:ext cx="2288286" cy="97971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0" name="Oval 15"/>
            <p:cNvSpPr/>
            <p:nvPr/>
          </p:nvSpPr>
          <p:spPr>
            <a:xfrm>
              <a:off x="6632200" y="3375011"/>
              <a:ext cx="2288285" cy="2331721"/>
            </a:xfrm>
            <a:prstGeom prst="ellipse">
              <a:avLst/>
            </a:prstGeom>
            <a:blipFill>
              <a:blip r:embed="rId6" cstate="print"/>
              <a:stretch>
                <a:fillRect/>
              </a:stretch>
            </a:blipFill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8" name="TextBox 14"/>
            <p:cNvSpPr txBox="1"/>
            <p:nvPr/>
          </p:nvSpPr>
          <p:spPr>
            <a:xfrm>
              <a:off x="6701349" y="5669366"/>
              <a:ext cx="217125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b="1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latin typeface="Arial Black" pitchFamily="34" charset="0"/>
                </a:rPr>
                <a:t>MİMARLIK</a:t>
              </a:r>
            </a:p>
            <a:p>
              <a:pPr algn="ctr"/>
              <a:r>
                <a:rPr lang="tr-TR" dirty="0">
                  <a:solidFill>
                    <a:schemeClr val="bg1"/>
                  </a:solidFill>
                  <a:latin typeface="Arial Black" pitchFamily="34" charset="0"/>
                </a:rPr>
                <a:t>Sayısal</a:t>
              </a:r>
            </a:p>
            <a:p>
              <a:pPr algn="ctr"/>
              <a:r>
                <a:rPr lang="tr-TR" dirty="0">
                  <a:solidFill>
                    <a:schemeClr val="bg1"/>
                  </a:solidFill>
                  <a:latin typeface="Arial Black" pitchFamily="34" charset="0"/>
                </a:rPr>
                <a:t>250 bin</a:t>
              </a:r>
              <a:endParaRPr lang="en-US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07383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val 23">
            <a:extLst>
              <a:ext uri="{FF2B5EF4-FFF2-40B4-BE49-F238E27FC236}">
                <a16:creationId xmlns:a16="http://schemas.microsoft.com/office/drawing/2014/main" id="{6250D9A4-1102-4B3F-B334-A8D67EBA8AA6}"/>
              </a:ext>
            </a:extLst>
          </p:cNvPr>
          <p:cNvSpPr/>
          <p:nvPr/>
        </p:nvSpPr>
        <p:spPr>
          <a:xfrm>
            <a:off x="628650" y="649357"/>
            <a:ext cx="3208838" cy="324678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6" name="İçerik Yer Tutucusu 15">
            <a:extLst>
              <a:ext uri="{FF2B5EF4-FFF2-40B4-BE49-F238E27FC236}">
                <a16:creationId xmlns:a16="http://schemas.microsoft.com/office/drawing/2014/main" id="{A50A5223-3FF0-42CA-9F0C-8DBD121A3B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080" y="1450800"/>
            <a:ext cx="2833999" cy="1606347"/>
          </a:xfrm>
        </p:spPr>
      </p:pic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6FDA3D5B-9A89-484E-9C0E-A3C7E0EE20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www.rehberlikservisim.com</a:t>
            </a: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AD13E43F-C438-4B05-8410-7873A95A8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14" name="TextBox 14">
            <a:extLst>
              <a:ext uri="{FF2B5EF4-FFF2-40B4-BE49-F238E27FC236}">
                <a16:creationId xmlns:a16="http://schemas.microsoft.com/office/drawing/2014/main" id="{1D4980BD-F0F6-484B-8C8A-4B37DA9F5B1A}"/>
              </a:ext>
            </a:extLst>
          </p:cNvPr>
          <p:cNvSpPr txBox="1"/>
          <p:nvPr/>
        </p:nvSpPr>
        <p:spPr>
          <a:xfrm>
            <a:off x="905080" y="4065786"/>
            <a:ext cx="2627701" cy="145941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tr-TR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 Black" pitchFamily="34" charset="0"/>
            </a:endParaRPr>
          </a:p>
          <a:p>
            <a:pPr algn="ctr"/>
            <a:r>
              <a:rPr lang="tr-TR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ECZACILIK</a:t>
            </a:r>
          </a:p>
          <a:p>
            <a:pPr algn="ctr"/>
            <a:r>
              <a:rPr lang="tr-TR" dirty="0">
                <a:solidFill>
                  <a:schemeClr val="bg1"/>
                </a:solidFill>
                <a:latin typeface="Arial Black" pitchFamily="34" charset="0"/>
              </a:rPr>
              <a:t>Sayısal</a:t>
            </a:r>
          </a:p>
          <a:p>
            <a:pPr algn="ctr"/>
            <a:r>
              <a:rPr lang="tr-TR" dirty="0">
                <a:solidFill>
                  <a:schemeClr val="bg1"/>
                </a:solidFill>
                <a:latin typeface="Arial Black" pitchFamily="34" charset="0"/>
              </a:rPr>
              <a:t>100 bin</a:t>
            </a:r>
            <a:endParaRPr lang="en-US" dirty="0">
              <a:solidFill>
                <a:schemeClr val="bg1"/>
              </a:solidFill>
              <a:latin typeface="Arial Black" pitchFamily="34" charset="0"/>
            </a:endParaRPr>
          </a:p>
        </p:txBody>
      </p:sp>
      <p:grpSp>
        <p:nvGrpSpPr>
          <p:cNvPr id="17" name="40 Grup">
            <a:extLst>
              <a:ext uri="{FF2B5EF4-FFF2-40B4-BE49-F238E27FC236}">
                <a16:creationId xmlns:a16="http://schemas.microsoft.com/office/drawing/2014/main" id="{E67F54DB-30F9-4B75-BB82-17B18C181D84}"/>
              </a:ext>
            </a:extLst>
          </p:cNvPr>
          <p:cNvGrpSpPr/>
          <p:nvPr/>
        </p:nvGrpSpPr>
        <p:grpSpPr>
          <a:xfrm>
            <a:off x="5019574" y="3985503"/>
            <a:ext cx="3104699" cy="1683937"/>
            <a:chOff x="470119" y="5763178"/>
            <a:chExt cx="2294346" cy="930507"/>
          </a:xfrm>
        </p:grpSpPr>
        <p:sp>
          <p:nvSpPr>
            <p:cNvPr id="19" name="Rectangle 6">
              <a:extLst>
                <a:ext uri="{FF2B5EF4-FFF2-40B4-BE49-F238E27FC236}">
                  <a16:creationId xmlns:a16="http://schemas.microsoft.com/office/drawing/2014/main" id="{9392AF22-867C-4D1F-B2BD-6A4D9DE2A4F5}"/>
                </a:ext>
              </a:extLst>
            </p:cNvPr>
            <p:cNvSpPr/>
            <p:nvPr/>
          </p:nvSpPr>
          <p:spPr>
            <a:xfrm>
              <a:off x="470119" y="5763178"/>
              <a:ext cx="2294346" cy="93050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0" name="TextBox 14">
              <a:extLst>
                <a:ext uri="{FF2B5EF4-FFF2-40B4-BE49-F238E27FC236}">
                  <a16:creationId xmlns:a16="http://schemas.microsoft.com/office/drawing/2014/main" id="{AEDC2504-5C93-4315-A646-0CBCA9371429}"/>
                </a:ext>
              </a:extLst>
            </p:cNvPr>
            <p:cNvSpPr txBox="1"/>
            <p:nvPr/>
          </p:nvSpPr>
          <p:spPr>
            <a:xfrm>
              <a:off x="534465" y="5765059"/>
              <a:ext cx="2171255" cy="8004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tr-TR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endParaRPr>
            </a:p>
            <a:p>
              <a:pPr algn="ctr"/>
              <a:r>
                <a:rPr lang="tr-TR" b="1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latin typeface="Arial Black" pitchFamily="34" charset="0"/>
                </a:rPr>
                <a:t>DİŞ HEKİMLİĞİ</a:t>
              </a:r>
            </a:p>
            <a:p>
              <a:pPr algn="ctr"/>
              <a:r>
                <a:rPr lang="tr-TR" dirty="0">
                  <a:solidFill>
                    <a:schemeClr val="bg1"/>
                  </a:solidFill>
                  <a:latin typeface="Arial Black" pitchFamily="34" charset="0"/>
                </a:rPr>
                <a:t>Sayısal</a:t>
              </a:r>
            </a:p>
            <a:p>
              <a:pPr algn="ctr"/>
              <a:r>
                <a:rPr lang="tr-TR" dirty="0">
                  <a:solidFill>
                    <a:schemeClr val="bg1"/>
                  </a:solidFill>
                  <a:latin typeface="Arial Black" pitchFamily="34" charset="0"/>
                </a:rPr>
                <a:t>80 bin</a:t>
              </a:r>
              <a:endParaRPr lang="en-US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sp>
        <p:nvSpPr>
          <p:cNvPr id="25" name="Oval 24">
            <a:extLst>
              <a:ext uri="{FF2B5EF4-FFF2-40B4-BE49-F238E27FC236}">
                <a16:creationId xmlns:a16="http://schemas.microsoft.com/office/drawing/2014/main" id="{A980E8F4-F3DE-4584-8A87-793124E84E8B}"/>
              </a:ext>
            </a:extLst>
          </p:cNvPr>
          <p:cNvSpPr/>
          <p:nvPr/>
        </p:nvSpPr>
        <p:spPr>
          <a:xfrm>
            <a:off x="4818692" y="556590"/>
            <a:ext cx="3592522" cy="324678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22" name="Resim 21">
            <a:extLst>
              <a:ext uri="{FF2B5EF4-FFF2-40B4-BE49-F238E27FC236}">
                <a16:creationId xmlns:a16="http://schemas.microsoft.com/office/drawing/2014/main" id="{F1CFC271-DA07-43BB-89B5-20C53AED38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4365" y="1184931"/>
            <a:ext cx="2753165" cy="1902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360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507288" cy="1440160"/>
          </a:xfrm>
        </p:spPr>
        <p:txBody>
          <a:bodyPr>
            <a:normAutofit fontScale="90000"/>
          </a:bodyPr>
          <a:lstStyle/>
          <a:p>
            <a:pPr algn="ctr"/>
            <a:r>
              <a:rPr lang="tr-TR" sz="4900" b="1" dirty="0" err="1">
                <a:solidFill>
                  <a:srgbClr val="0070C0"/>
                </a:solidFill>
              </a:rPr>
              <a:t>TYT’de</a:t>
            </a:r>
            <a:r>
              <a:rPr lang="tr-TR" sz="4900" b="1" dirty="0">
                <a:solidFill>
                  <a:srgbClr val="0070C0"/>
                </a:solidFill>
              </a:rPr>
              <a:t> 200 ve üstü puana sahip adaylar </a:t>
            </a:r>
            <a:br>
              <a:rPr lang="tr-TR" b="1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79512" y="1600200"/>
            <a:ext cx="8640960" cy="4525963"/>
          </a:xfrm>
        </p:spPr>
        <p:txBody>
          <a:bodyPr/>
          <a:lstStyle/>
          <a:p>
            <a:endParaRPr lang="tr-TR" sz="3000" dirty="0"/>
          </a:p>
          <a:p>
            <a:r>
              <a:rPr lang="tr-TR" sz="3000" u="sng" dirty="0">
                <a:solidFill>
                  <a:srgbClr val="FF0000"/>
                </a:solidFill>
              </a:rPr>
              <a:t>Adayın merkezi tercih ya da özel yetenekle bir yer kazanmış olsun ya da olmasın.</a:t>
            </a:r>
          </a:p>
          <a:p>
            <a:endParaRPr lang="tr-TR" sz="3000" dirty="0"/>
          </a:p>
          <a:p>
            <a:r>
              <a:rPr lang="tr-TR" sz="3000" dirty="0"/>
              <a:t>Bu adaylar YKS başvurusunu yapmış olmaları şartı ile bu puanlarını </a:t>
            </a:r>
            <a:r>
              <a:rPr lang="tr-TR" sz="3000" dirty="0" err="1"/>
              <a:t>TYT’de</a:t>
            </a:r>
            <a:r>
              <a:rPr lang="tr-TR" sz="3000" dirty="0"/>
              <a:t> 3 farklı ihtimalde kullanma hakları vardır. </a:t>
            </a:r>
          </a:p>
          <a:p>
            <a:endParaRPr lang="tr-TR" sz="3000" dirty="0"/>
          </a:p>
        </p:txBody>
      </p:sp>
    </p:spTree>
    <p:extLst>
      <p:ext uri="{BB962C8B-B14F-4D97-AF65-F5344CB8AC3E}">
        <p14:creationId xmlns:p14="http://schemas.microsoft.com/office/powerpoint/2010/main" val="11447377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4800" dirty="0"/>
              <a:t>1. İHTİMAL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4525963"/>
          </a:xfrm>
        </p:spPr>
        <p:txBody>
          <a:bodyPr>
            <a:normAutofit/>
          </a:bodyPr>
          <a:lstStyle/>
          <a:p>
            <a:endParaRPr lang="tr-TR" sz="2800" b="1" dirty="0"/>
          </a:p>
          <a:p>
            <a:r>
              <a:rPr lang="tr-TR" sz="2800" b="1" dirty="0"/>
              <a:t>Adayın Hedefi: </a:t>
            </a:r>
            <a:r>
              <a:rPr lang="tr-TR" sz="2800" u="sng" dirty="0">
                <a:solidFill>
                  <a:srgbClr val="FF0000"/>
                </a:solidFill>
              </a:rPr>
              <a:t>Bu yıl TYT’ye girmeden TYT puanı ile bu yıl 2 yıllık önlisans tercihine ve özel yetenek sınavlarına başvurmak</a:t>
            </a:r>
            <a:endParaRPr lang="tr-TR" sz="2800" dirty="0"/>
          </a:p>
          <a:p>
            <a:r>
              <a:rPr lang="tr-TR" sz="2800" b="1" dirty="0"/>
              <a:t>Yapması Gereken: </a:t>
            </a:r>
            <a:r>
              <a:rPr lang="tr-TR" sz="2800" dirty="0"/>
              <a:t>… </a:t>
            </a:r>
            <a:r>
              <a:rPr lang="tr-TR" sz="2800" dirty="0" err="1"/>
              <a:t>tl</a:t>
            </a:r>
            <a:r>
              <a:rPr lang="tr-TR" sz="2800" dirty="0"/>
              <a:t> başvuru ücreti yatırıp başvuru formundaki </a:t>
            </a:r>
            <a:r>
              <a:rPr lang="tr-TR" sz="2800" u="sng" dirty="0"/>
              <a:t>27. maddeyi </a:t>
            </a:r>
            <a:r>
              <a:rPr lang="tr-TR" sz="2800" dirty="0"/>
              <a:t>işaretlemek. Bu aday TYT ve AYT’sine girmeyecek olup, ÖNCEKİ YILIN TYT puanını kullanabilecektir. </a:t>
            </a:r>
          </a:p>
          <a:p>
            <a:r>
              <a:rPr lang="tr-TR" sz="2800" u="sng" dirty="0"/>
              <a:t>Özel yetenek ve </a:t>
            </a:r>
            <a:r>
              <a:rPr lang="tr-TR" sz="2800" u="sng" dirty="0" err="1"/>
              <a:t>Önlisans</a:t>
            </a:r>
            <a:r>
              <a:rPr lang="tr-TR" sz="2800" u="sng" dirty="0"/>
              <a:t> tercihi yapabilecektir</a:t>
            </a:r>
          </a:p>
        </p:txBody>
      </p:sp>
    </p:spTree>
    <p:extLst>
      <p:ext uri="{BB962C8B-B14F-4D97-AF65-F5344CB8AC3E}">
        <p14:creationId xmlns:p14="http://schemas.microsoft.com/office/powerpoint/2010/main" val="23130779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pPr algn="ctr"/>
            <a:r>
              <a:rPr lang="tr-TR" sz="4800" dirty="0"/>
              <a:t>2. İHTİMAL 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412776"/>
            <a:ext cx="8219256" cy="4896544"/>
          </a:xfrm>
        </p:spPr>
        <p:txBody>
          <a:bodyPr>
            <a:normAutofit/>
          </a:bodyPr>
          <a:lstStyle/>
          <a:p>
            <a:endParaRPr lang="tr-TR" b="1" dirty="0"/>
          </a:p>
          <a:p>
            <a:r>
              <a:rPr lang="tr-TR" sz="2800" b="1" dirty="0"/>
              <a:t>Adayın Amacı: </a:t>
            </a:r>
            <a:r>
              <a:rPr lang="tr-TR" sz="2800" u="sng" dirty="0">
                <a:solidFill>
                  <a:srgbClr val="FF0000"/>
                </a:solidFill>
              </a:rPr>
              <a:t>Bu yıl lisans kazanmak istiyorum (AYT - YDT ile) TYT puanım iyi ve bu yıl TYT sınavı ile uğraşmak istemiyorum. Geçen yılın TYT puanını kullanmak istiyorum.  </a:t>
            </a:r>
          </a:p>
          <a:p>
            <a:r>
              <a:rPr lang="tr-TR" sz="2800" b="1" dirty="0"/>
              <a:t>Yapması Gereken:</a:t>
            </a:r>
            <a:r>
              <a:rPr lang="tr-TR" sz="2800" dirty="0"/>
              <a:t> YKS başvurusu yapılırken TYT oturumu seçilmeyecek ve AYT ve / veya YDT oturumu seçilip bu sınavlara girilecek. Bu adayın ÖNCEKİ TYT puanı TYT puanı olacak ve aday bu yıl TYT’ye girmeden yoluna devam edecektir. </a:t>
            </a:r>
          </a:p>
        </p:txBody>
      </p:sp>
    </p:spTree>
    <p:extLst>
      <p:ext uri="{BB962C8B-B14F-4D97-AF65-F5344CB8AC3E}">
        <p14:creationId xmlns:p14="http://schemas.microsoft.com/office/powerpoint/2010/main" val="12228157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rmAutofit/>
          </a:bodyPr>
          <a:lstStyle/>
          <a:p>
            <a:pPr algn="ctr"/>
            <a:r>
              <a:rPr lang="tr-TR" sz="5400" dirty="0"/>
              <a:t>3. İHTİMAL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/>
          </a:bodyPr>
          <a:lstStyle/>
          <a:p>
            <a:r>
              <a:rPr lang="tr-TR" sz="2800" b="1" dirty="0"/>
              <a:t>Adayın Amacı:</a:t>
            </a:r>
            <a:r>
              <a:rPr lang="tr-TR" sz="2800" b="1" u="sng" dirty="0">
                <a:solidFill>
                  <a:srgbClr val="FF0000"/>
                </a:solidFill>
              </a:rPr>
              <a:t> ÖNCEKİ</a:t>
            </a:r>
            <a:r>
              <a:rPr lang="tr-TR" sz="2800" u="sng" dirty="0">
                <a:solidFill>
                  <a:srgbClr val="FF0000"/>
                </a:solidFill>
              </a:rPr>
              <a:t> TYT puanım 200 üstü ama ben bu yılda TYT sınavına girmek istiyorum. Amacım lisans ya da önlisans kazanmak</a:t>
            </a:r>
          </a:p>
          <a:p>
            <a:r>
              <a:rPr lang="tr-TR" sz="2800" b="1" dirty="0"/>
              <a:t>Yapması Gereken: </a:t>
            </a:r>
            <a:r>
              <a:rPr lang="tr-TR" sz="2800" dirty="0"/>
              <a:t>Aday bu yıl için TYT ile AYT ve veya YDT başvurusunu yapar. Aday </a:t>
            </a:r>
            <a:r>
              <a:rPr lang="tr-TR" sz="2800" dirty="0" err="1"/>
              <a:t>TYT’ye</a:t>
            </a:r>
            <a:r>
              <a:rPr lang="tr-TR" sz="2800" dirty="0"/>
              <a:t> girer. Sistem adayın </a:t>
            </a:r>
            <a:r>
              <a:rPr lang="tr-TR" sz="2800" dirty="0" err="1"/>
              <a:t>ÖNCEKİve</a:t>
            </a:r>
            <a:r>
              <a:rPr lang="tr-TR" sz="2800" dirty="0"/>
              <a:t> YENİ TYT başarısını karşılaştırır ve hangi başarı daha yüksek ise o puan adayın TYT puanı olur. </a:t>
            </a:r>
          </a:p>
        </p:txBody>
      </p:sp>
    </p:spTree>
    <p:extLst>
      <p:ext uri="{BB962C8B-B14F-4D97-AF65-F5344CB8AC3E}">
        <p14:creationId xmlns:p14="http://schemas.microsoft.com/office/powerpoint/2010/main" val="27639787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143000"/>
          </a:xfrm>
        </p:spPr>
        <p:txBody>
          <a:bodyPr>
            <a:normAutofit fontScale="90000"/>
          </a:bodyPr>
          <a:lstStyle/>
          <a:p>
            <a:r>
              <a:rPr lang="tr-TR" b="1" dirty="0">
                <a:solidFill>
                  <a:srgbClr val="FF0000"/>
                </a:solidFill>
              </a:rPr>
              <a:t>ESKİ </a:t>
            </a:r>
            <a:r>
              <a:rPr lang="tr-TR" b="1" dirty="0" err="1">
                <a:solidFill>
                  <a:srgbClr val="FF0000"/>
                </a:solidFill>
              </a:rPr>
              <a:t>TYT’sinin</a:t>
            </a:r>
            <a:r>
              <a:rPr lang="tr-TR" b="1" dirty="0">
                <a:solidFill>
                  <a:srgbClr val="FF0000"/>
                </a:solidFill>
              </a:rPr>
              <a:t> YENİ TYT’ye dönüşmesi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800" dirty="0"/>
              <a:t>ESKİ ve YENİ TYT puanı olan adaylarda adayın ESKİ TYT başarı durumu YENİ TYT’ye dönüştürülür. Bu dönüştürme sonunda elde edilen iki puandan hangisi yüksek ise sistem otomatik olarak o puanı alıp adayın nihai TYT puanı olarak kabul eder ve adayın </a:t>
            </a:r>
            <a:r>
              <a:rPr lang="tr-TR" sz="2800" u="sng" dirty="0"/>
              <a:t>AYT puan hesaplamasında</a:t>
            </a:r>
            <a:r>
              <a:rPr lang="tr-TR" sz="2800" dirty="0"/>
              <a:t> ve </a:t>
            </a:r>
            <a:r>
              <a:rPr lang="tr-TR" sz="2800" u="sng" dirty="0"/>
              <a:t>önlisans özel yetenek tercihlerinde </a:t>
            </a:r>
            <a:r>
              <a:rPr lang="tr-TR" sz="2800" dirty="0"/>
              <a:t>bu nihai puan kullanılır. </a:t>
            </a:r>
          </a:p>
        </p:txBody>
      </p:sp>
    </p:spTree>
    <p:extLst>
      <p:ext uri="{BB962C8B-B14F-4D97-AF65-F5344CB8AC3E}">
        <p14:creationId xmlns:p14="http://schemas.microsoft.com/office/powerpoint/2010/main" val="41342658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827"/>
            <a:ext cx="4067502" cy="6857173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20" name="19 Grup"/>
          <p:cNvGrpSpPr/>
          <p:nvPr/>
        </p:nvGrpSpPr>
        <p:grpSpPr>
          <a:xfrm>
            <a:off x="4374829" y="2713700"/>
            <a:ext cx="2400300" cy="2400300"/>
            <a:chOff x="4374829" y="2713700"/>
            <a:chExt cx="2400300" cy="2400300"/>
          </a:xfrm>
        </p:grpSpPr>
        <p:sp>
          <p:nvSpPr>
            <p:cNvPr id="7" name="Oval 6"/>
            <p:cNvSpPr/>
            <p:nvPr/>
          </p:nvSpPr>
          <p:spPr>
            <a:xfrm>
              <a:off x="4374829" y="2713700"/>
              <a:ext cx="2400300" cy="2400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grpSp>
          <p:nvGrpSpPr>
            <p:cNvPr id="18" name="17 Grup"/>
            <p:cNvGrpSpPr/>
            <p:nvPr/>
          </p:nvGrpSpPr>
          <p:grpSpPr>
            <a:xfrm>
              <a:off x="4574925" y="3119447"/>
              <a:ext cx="1786926" cy="1371369"/>
              <a:chOff x="4574925" y="3119447"/>
              <a:chExt cx="1786926" cy="1371369"/>
            </a:xfrm>
          </p:grpSpPr>
          <p:sp>
            <p:nvSpPr>
              <p:cNvPr id="14" name="TextBox 13"/>
              <p:cNvSpPr txBox="1"/>
              <p:nvPr/>
            </p:nvSpPr>
            <p:spPr>
              <a:xfrm>
                <a:off x="4601631" y="3119447"/>
                <a:ext cx="176022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r-TR" sz="2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Bebas Neue" panose="020B0606020202050201" pitchFamily="34" charset="0"/>
                  </a:rPr>
                  <a:t>2. OTURUM</a:t>
                </a:r>
                <a:endPara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Bebas Neue" panose="020B0606020202050201" pitchFamily="34" charset="0"/>
                </a:endParaRPr>
              </a:p>
            </p:txBody>
          </p:sp>
          <p:sp>
            <p:nvSpPr>
              <p:cNvPr id="11" name="Rectangle 8"/>
              <p:cNvSpPr/>
              <p:nvPr/>
            </p:nvSpPr>
            <p:spPr>
              <a:xfrm>
                <a:off x="4574925" y="3567486"/>
                <a:ext cx="1760220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endParaRPr lang="tr-TR" b="1" dirty="0">
                  <a:solidFill>
                    <a:schemeClr val="bg1"/>
                  </a:solidFill>
                </a:endParaRPr>
              </a:p>
              <a:p>
                <a:pPr algn="ctr"/>
                <a:r>
                  <a:rPr lang="tr-TR" b="1" dirty="0">
                    <a:solidFill>
                      <a:schemeClr val="bg1"/>
                    </a:solidFill>
                  </a:rPr>
                  <a:t>ALAN YETERLİLİK TESTİ</a:t>
                </a:r>
                <a:endParaRPr lang="en-US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9" name="18 Grup"/>
          <p:cNvGrpSpPr/>
          <p:nvPr/>
        </p:nvGrpSpPr>
        <p:grpSpPr>
          <a:xfrm>
            <a:off x="6184123" y="3240339"/>
            <a:ext cx="2400300" cy="2400300"/>
            <a:chOff x="6184123" y="3240339"/>
            <a:chExt cx="2400300" cy="2400300"/>
          </a:xfrm>
        </p:grpSpPr>
        <p:sp>
          <p:nvSpPr>
            <p:cNvPr id="8" name="Oval 7"/>
            <p:cNvSpPr/>
            <p:nvPr/>
          </p:nvSpPr>
          <p:spPr>
            <a:xfrm>
              <a:off x="6184123" y="3240339"/>
              <a:ext cx="2400300" cy="2400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561941" y="3546980"/>
              <a:ext cx="1760220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tr-TR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Bebas Neue" panose="020B0606020202050201" pitchFamily="34" charset="0"/>
              </a:endParaRPr>
            </a:p>
            <a:p>
              <a:pPr algn="ctr"/>
              <a:r>
                <a:rPr lang="tr-TR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Bebas Neue" panose="020B0606020202050201" pitchFamily="34" charset="0"/>
                </a:rPr>
                <a:t>3.oturum</a:t>
              </a:r>
            </a:p>
            <a:p>
              <a:pPr algn="ctr"/>
              <a:endParaRPr lang="tr-TR" sz="3200" dirty="0">
                <a:solidFill>
                  <a:schemeClr val="bg1"/>
                </a:solidFill>
                <a:latin typeface="Bebas Neue" panose="020B0606020202050201" pitchFamily="34" charset="0"/>
              </a:endParaRPr>
            </a:p>
            <a:p>
              <a:pPr algn="ctr"/>
              <a:r>
                <a:rPr lang="tr-TR" sz="2000" dirty="0">
                  <a:solidFill>
                    <a:schemeClr val="bg1"/>
                  </a:solidFill>
                  <a:latin typeface="Bebas Neue" panose="020B0606020202050201" pitchFamily="34" charset="0"/>
                </a:rPr>
                <a:t>DİL SINAVI</a:t>
              </a:r>
              <a:endParaRPr lang="en-US" sz="2000" dirty="0">
                <a:solidFill>
                  <a:schemeClr val="bg1"/>
                </a:solidFill>
                <a:latin typeface="Bebas Neue" panose="020B0606020202050201" pitchFamily="34" charset="0"/>
              </a:endParaRPr>
            </a:p>
          </p:txBody>
        </p:sp>
      </p:grpSp>
      <p:grpSp>
        <p:nvGrpSpPr>
          <p:cNvPr id="17" name="16 Grup"/>
          <p:cNvGrpSpPr/>
          <p:nvPr/>
        </p:nvGrpSpPr>
        <p:grpSpPr>
          <a:xfrm>
            <a:off x="5799733" y="1426506"/>
            <a:ext cx="2400300" cy="2400300"/>
            <a:chOff x="5799733" y="1426506"/>
            <a:chExt cx="2400300" cy="2400300"/>
          </a:xfrm>
        </p:grpSpPr>
        <p:sp>
          <p:nvSpPr>
            <p:cNvPr id="6" name="Oval 5"/>
            <p:cNvSpPr/>
            <p:nvPr/>
          </p:nvSpPr>
          <p:spPr>
            <a:xfrm>
              <a:off x="5799733" y="1426506"/>
              <a:ext cx="2400300" cy="2400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6137025" y="2272086"/>
              <a:ext cx="176022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r-TR" b="1" dirty="0">
                  <a:solidFill>
                    <a:schemeClr val="bg1"/>
                  </a:solidFill>
                </a:rPr>
                <a:t>TEMEL YETERLİLİK TESTİ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066923" y="1783847"/>
              <a:ext cx="17602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Bebas Neue" panose="020B0606020202050201" pitchFamily="34" charset="0"/>
                </a:rPr>
                <a:t>1. oturum</a:t>
              </a:r>
              <a:endPara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Bebas Neue" panose="020B0606020202050201" pitchFamily="34" charset="0"/>
              </a:endParaRPr>
            </a:p>
          </p:txBody>
        </p:sp>
      </p:grpSp>
      <p:sp>
        <p:nvSpPr>
          <p:cNvPr id="16" name="15 Metin kutusu"/>
          <p:cNvSpPr txBox="1"/>
          <p:nvPr/>
        </p:nvSpPr>
        <p:spPr>
          <a:xfrm>
            <a:off x="210207" y="2942897"/>
            <a:ext cx="377321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chemeClr val="bg1"/>
                </a:solidFill>
              </a:rPr>
              <a:t>Yüksek Öğretim Kurumları Sınavı  </a:t>
            </a:r>
            <a:r>
              <a:rPr lang="tr-TR" sz="4800" b="1" dirty="0">
                <a:solidFill>
                  <a:srgbClr val="FFFF00"/>
                </a:solidFill>
              </a:rPr>
              <a:t>3</a:t>
            </a:r>
            <a:r>
              <a:rPr lang="tr-TR" sz="4800" b="1" dirty="0">
                <a:solidFill>
                  <a:schemeClr val="bg1"/>
                </a:solidFill>
              </a:rPr>
              <a:t> </a:t>
            </a:r>
            <a:r>
              <a:rPr lang="tr-TR" sz="2400" b="1" dirty="0">
                <a:solidFill>
                  <a:schemeClr val="bg1"/>
                </a:solidFill>
              </a:rPr>
              <a:t>oturum </a:t>
            </a:r>
            <a:r>
              <a:rPr lang="tr-TR" sz="4800" b="1" dirty="0">
                <a:solidFill>
                  <a:schemeClr val="bg1"/>
                </a:solidFill>
              </a:rPr>
              <a:t> </a:t>
            </a:r>
            <a:r>
              <a:rPr lang="tr-TR" sz="2400" b="1" dirty="0">
                <a:solidFill>
                  <a:schemeClr val="bg1"/>
                </a:solidFill>
              </a:rPr>
              <a:t>olarak yapılacak.</a:t>
            </a:r>
          </a:p>
          <a:p>
            <a:endParaRPr lang="tr-TR" b="1" dirty="0">
              <a:solidFill>
                <a:schemeClr val="bg1"/>
              </a:solidFill>
            </a:endParaRPr>
          </a:p>
        </p:txBody>
      </p:sp>
      <p:sp>
        <p:nvSpPr>
          <p:cNvPr id="15" name="1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983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043" y="4523357"/>
            <a:ext cx="228600" cy="2286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82" y="2035041"/>
            <a:ext cx="4380677" cy="3558326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297767" y="2165817"/>
            <a:ext cx="4191000" cy="23575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6" name="2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28" name="27 Dikdörtgen"/>
          <p:cNvSpPr/>
          <p:nvPr/>
        </p:nvSpPr>
        <p:spPr>
          <a:xfrm>
            <a:off x="0" y="0"/>
            <a:ext cx="9144000" cy="992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9" name="TextBox 4"/>
          <p:cNvSpPr txBox="1"/>
          <p:nvPr/>
        </p:nvSpPr>
        <p:spPr>
          <a:xfrm>
            <a:off x="-138223" y="37803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ea typeface="Roboto Bk" pitchFamily="2" charset="0"/>
              </a:rPr>
              <a:t>OBP PUANI NASIL HESAPLANIR?</a:t>
            </a:r>
          </a:p>
          <a:p>
            <a:pPr algn="ctr"/>
            <a:endParaRPr lang="en-US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ea typeface="Roboto Bk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88958" y="2073349"/>
            <a:ext cx="4316819" cy="2775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82261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İçerik Yer Tutucusu 5">
            <a:extLst>
              <a:ext uri="{FF2B5EF4-FFF2-40B4-BE49-F238E27FC236}">
                <a16:creationId xmlns:a16="http://schemas.microsoft.com/office/drawing/2014/main" id="{FD34F0EE-982A-4724-A633-1F679118AFB2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D110FD98-B4C7-40F5-A2DE-E58E38349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www.rehberlikservisim.com</a:t>
            </a: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4A478811-2B41-4124-A741-F51D7CCAB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22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ounded Rectangle 27"/>
          <p:cNvSpPr/>
          <p:nvPr/>
        </p:nvSpPr>
        <p:spPr>
          <a:xfrm>
            <a:off x="212652" y="1850066"/>
            <a:ext cx="2870789" cy="3508445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SAYISAL</a:t>
            </a:r>
            <a:r>
              <a:rPr lang="tr-TR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PUAN TÜRÜNDEN ÖĞRECİ ALAN BÖLÜMLER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2" name="31 Dikdörtgen"/>
          <p:cNvSpPr/>
          <p:nvPr/>
        </p:nvSpPr>
        <p:spPr>
          <a:xfrm>
            <a:off x="0" y="0"/>
            <a:ext cx="9144000" cy="992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3" name="TextBox 4"/>
          <p:cNvSpPr txBox="1"/>
          <p:nvPr/>
        </p:nvSpPr>
        <p:spPr>
          <a:xfrm>
            <a:off x="-163902" y="6363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ea typeface="Roboto Bk" pitchFamily="2" charset="0"/>
              </a:rPr>
              <a:t>SayISAL</a:t>
            </a:r>
            <a:r>
              <a:rPr lang="tr-TR" sz="4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ea typeface="Roboto Bk" pitchFamily="2" charset="0"/>
              </a:rPr>
              <a:t> PUANA GÖRE </a:t>
            </a:r>
          </a:p>
          <a:p>
            <a:pPr algn="ctr"/>
            <a:endParaRPr lang="en-US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ea typeface="Roboto Bk" pitchFamily="2" charset="0"/>
            </a:endParaRPr>
          </a:p>
        </p:txBody>
      </p:sp>
      <p:sp>
        <p:nvSpPr>
          <p:cNvPr id="34" name="Rectangle 5"/>
          <p:cNvSpPr/>
          <p:nvPr/>
        </p:nvSpPr>
        <p:spPr>
          <a:xfrm>
            <a:off x="243463" y="576412"/>
            <a:ext cx="82084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ÖĞRENCİ ALACAK BÖLÜMLER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12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32</a:t>
            </a:fld>
            <a:endParaRPr lang="en-US"/>
          </a:p>
        </p:txBody>
      </p:sp>
      <p:graphicFrame>
        <p:nvGraphicFramePr>
          <p:cNvPr id="14" name="13 Tablo"/>
          <p:cNvGraphicFramePr>
            <a:graphicFrameLocks noGrp="1"/>
          </p:cNvGraphicFramePr>
          <p:nvPr/>
        </p:nvGraphicFramePr>
        <p:xfrm>
          <a:off x="3193312" y="1099288"/>
          <a:ext cx="5397796" cy="548640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53977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56269">
                <a:tc>
                  <a:txBody>
                    <a:bodyPr/>
                    <a:lstStyle/>
                    <a:p>
                      <a:r>
                        <a:rPr lang="tr-TR" dirty="0"/>
                        <a:t>Tıp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6269">
                <a:tc>
                  <a:txBody>
                    <a:bodyPr/>
                    <a:lstStyle/>
                    <a:p>
                      <a:r>
                        <a:rPr lang="tr-TR" dirty="0"/>
                        <a:t>Beslenme ve Diyetetik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6269">
                <a:tc>
                  <a:txBody>
                    <a:bodyPr/>
                    <a:lstStyle/>
                    <a:p>
                      <a:r>
                        <a:rPr lang="tr-TR" dirty="0"/>
                        <a:t>Bilgisayar ve Yazılım Mühendisliği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6269">
                <a:tc>
                  <a:txBody>
                    <a:bodyPr/>
                    <a:lstStyle/>
                    <a:p>
                      <a:r>
                        <a:rPr lang="tr-TR" dirty="0"/>
                        <a:t>Dil ve Konuşma Terapisi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6269">
                <a:tc>
                  <a:txBody>
                    <a:bodyPr/>
                    <a:lstStyle/>
                    <a:p>
                      <a:r>
                        <a:rPr lang="tr-TR" dirty="0"/>
                        <a:t>Dijital Oyun Tasarımı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6269">
                <a:tc>
                  <a:txBody>
                    <a:bodyPr/>
                    <a:lstStyle/>
                    <a:p>
                      <a:r>
                        <a:rPr lang="tr-TR" dirty="0"/>
                        <a:t>Diş Hekimliği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6269">
                <a:tc>
                  <a:txBody>
                    <a:bodyPr/>
                    <a:lstStyle/>
                    <a:p>
                      <a:r>
                        <a:rPr lang="tr-TR" dirty="0"/>
                        <a:t>Eczacılık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6269">
                <a:tc>
                  <a:txBody>
                    <a:bodyPr/>
                    <a:lstStyle/>
                    <a:p>
                      <a:r>
                        <a:rPr lang="tr-TR" dirty="0" err="1"/>
                        <a:t>Ergoterapi</a:t>
                      </a:r>
                      <a:r>
                        <a:rPr lang="tr-TR" dirty="0"/>
                        <a:t> (Fakülte, Yüksek kul)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6269">
                <a:tc>
                  <a:txBody>
                    <a:bodyPr/>
                    <a:lstStyle/>
                    <a:p>
                      <a:r>
                        <a:rPr lang="tr-TR" dirty="0"/>
                        <a:t>Fizyoterapi ve Rehabilitasyon (Fakülte-Yüksek Okul)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6269">
                <a:tc>
                  <a:txBody>
                    <a:bodyPr/>
                    <a:lstStyle/>
                    <a:p>
                      <a:r>
                        <a:rPr lang="tr-TR" dirty="0"/>
                        <a:t>Genetik ve </a:t>
                      </a:r>
                      <a:r>
                        <a:rPr lang="tr-TR" dirty="0" err="1"/>
                        <a:t>Biyomühendislik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6269">
                <a:tc>
                  <a:txBody>
                    <a:bodyPr/>
                    <a:lstStyle/>
                    <a:p>
                      <a:r>
                        <a:rPr lang="tr-TR" dirty="0"/>
                        <a:t>Hemşirelik (Fakülte)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6269">
                <a:tc>
                  <a:txBody>
                    <a:bodyPr/>
                    <a:lstStyle/>
                    <a:p>
                      <a:r>
                        <a:rPr lang="tr-TR" dirty="0"/>
                        <a:t>İç Mimarlık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56269">
                <a:tc>
                  <a:txBody>
                    <a:bodyPr/>
                    <a:lstStyle/>
                    <a:p>
                      <a:r>
                        <a:rPr lang="tr-TR" dirty="0"/>
                        <a:t>Kentsel Tasarım ve Peyzaj Mimarlığı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56269">
                <a:tc>
                  <a:txBody>
                    <a:bodyPr/>
                    <a:lstStyle/>
                    <a:p>
                      <a:r>
                        <a:rPr lang="tr-TR" dirty="0"/>
                        <a:t>Mimarlık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56269">
                <a:tc>
                  <a:txBody>
                    <a:bodyPr/>
                    <a:lstStyle/>
                    <a:p>
                      <a:r>
                        <a:rPr lang="tr-TR" dirty="0"/>
                        <a:t>Moleküler Biyoloji ve Genetik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5696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1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ounded Rectangle 27"/>
          <p:cNvSpPr/>
          <p:nvPr/>
        </p:nvSpPr>
        <p:spPr>
          <a:xfrm>
            <a:off x="212652" y="1850066"/>
            <a:ext cx="2870789" cy="3763925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EŞİT AĞIRLIK</a:t>
            </a:r>
            <a:r>
              <a:rPr lang="tr-TR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tr-TR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PUAN TÜRÜNDEN ÖĞRECİ ALAN BÖLÜMLER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2" name="31 Dikdörtgen"/>
          <p:cNvSpPr/>
          <p:nvPr/>
        </p:nvSpPr>
        <p:spPr>
          <a:xfrm>
            <a:off x="-159489" y="0"/>
            <a:ext cx="9144000" cy="992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3" name="TextBox 4"/>
          <p:cNvSpPr txBox="1"/>
          <p:nvPr/>
        </p:nvSpPr>
        <p:spPr>
          <a:xfrm>
            <a:off x="-163902" y="6363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ea typeface="Roboto Bk" pitchFamily="2" charset="0"/>
              </a:rPr>
              <a:t>EŞİT AĞIRLIK PUANINA GÖRE</a:t>
            </a:r>
          </a:p>
          <a:p>
            <a:pPr algn="ctr"/>
            <a:endParaRPr lang="en-US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ea typeface="Roboto Bk" pitchFamily="2" charset="0"/>
            </a:endParaRPr>
          </a:p>
        </p:txBody>
      </p:sp>
      <p:sp>
        <p:nvSpPr>
          <p:cNvPr id="34" name="Rectangle 5"/>
          <p:cNvSpPr/>
          <p:nvPr/>
        </p:nvSpPr>
        <p:spPr>
          <a:xfrm>
            <a:off x="243463" y="576412"/>
            <a:ext cx="82084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ÖĞRENCİ ALACAK BÖLÜMLER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12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676167" y="6492875"/>
            <a:ext cx="317648" cy="365125"/>
          </a:xfrm>
        </p:spPr>
        <p:txBody>
          <a:bodyPr/>
          <a:lstStyle/>
          <a:p>
            <a:fld id="{2F0443AE-4F20-4B40-B91B-135E9B6A23DD}" type="slidenum">
              <a:rPr lang="en-US" smtClean="0"/>
              <a:pPr/>
              <a:t>33</a:t>
            </a:fld>
            <a:endParaRPr lang="en-US" dirty="0"/>
          </a:p>
        </p:txBody>
      </p:sp>
      <p:graphicFrame>
        <p:nvGraphicFramePr>
          <p:cNvPr id="14" name="13 Tablo"/>
          <p:cNvGraphicFramePr>
            <a:graphicFrameLocks noGrp="1"/>
          </p:cNvGraphicFramePr>
          <p:nvPr/>
        </p:nvGraphicFramePr>
        <p:xfrm>
          <a:off x="3650511" y="1131186"/>
          <a:ext cx="4983125" cy="548640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4983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54143">
                <a:tc>
                  <a:txBody>
                    <a:bodyPr/>
                    <a:lstStyle/>
                    <a:p>
                      <a:r>
                        <a:rPr lang="tr-TR" b="0" dirty="0"/>
                        <a:t>Hukuk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/>
                        <a:t>Çocuk Gelişimi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/>
                        <a:t>Sosyal Hizmet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/>
                        <a:t>Grafik Tasarım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/>
                        <a:t>Siyaset Bilimi ve Kamu Yönetimi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/>
                        <a:t>İç Mimarlık ve Çevre Tasarımı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/>
                        <a:t>Bankacılık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/>
                        <a:t>İktisadi ve İdari Bilimler Programları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/>
                        <a:t>İşletme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/>
                        <a:t>Kamu Yönetimi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/>
                        <a:t>Uluslararası İlişkiler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/>
                        <a:t>Moda Tasarımı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/>
                        <a:t>Psikoloji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/>
                        <a:t>Rehberlik ve Psikolojik Danışmanlık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/>
                        <a:t>Sınıf Öğretmenliği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5696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1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ounded Rectangle 27"/>
          <p:cNvSpPr/>
          <p:nvPr/>
        </p:nvSpPr>
        <p:spPr>
          <a:xfrm>
            <a:off x="212652" y="1850066"/>
            <a:ext cx="2870789" cy="3763925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SÖZEL</a:t>
            </a:r>
          </a:p>
          <a:p>
            <a:pPr algn="ctr"/>
            <a:r>
              <a:rPr lang="tr-TR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PUAN TÜRÜNDEN ÖĞRECİ ALAN BÖLÜMLER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2" name="31 Dikdörtgen"/>
          <p:cNvSpPr/>
          <p:nvPr/>
        </p:nvSpPr>
        <p:spPr>
          <a:xfrm>
            <a:off x="0" y="0"/>
            <a:ext cx="9144000" cy="992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3" name="TextBox 4"/>
          <p:cNvSpPr txBox="1"/>
          <p:nvPr/>
        </p:nvSpPr>
        <p:spPr>
          <a:xfrm>
            <a:off x="-163902" y="6363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ea typeface="Roboto Bk" pitchFamily="2" charset="0"/>
              </a:rPr>
              <a:t>SÖZEL PUANINA GÖRE</a:t>
            </a:r>
          </a:p>
          <a:p>
            <a:pPr algn="ctr"/>
            <a:endParaRPr lang="en-US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ea typeface="Roboto Bk" pitchFamily="2" charset="0"/>
            </a:endParaRPr>
          </a:p>
        </p:txBody>
      </p:sp>
      <p:sp>
        <p:nvSpPr>
          <p:cNvPr id="34" name="Rectangle 5"/>
          <p:cNvSpPr/>
          <p:nvPr/>
        </p:nvSpPr>
        <p:spPr>
          <a:xfrm>
            <a:off x="243463" y="576412"/>
            <a:ext cx="82084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ÖĞRENCİ ALACAK BÖLÜMLER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12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676167" y="6492875"/>
            <a:ext cx="317648" cy="365125"/>
          </a:xfrm>
        </p:spPr>
        <p:txBody>
          <a:bodyPr/>
          <a:lstStyle/>
          <a:p>
            <a:fld id="{2F0443AE-4F20-4B40-B91B-135E9B6A23DD}" type="slidenum">
              <a:rPr lang="en-US" smtClean="0"/>
              <a:pPr/>
              <a:t>34</a:t>
            </a:fld>
            <a:endParaRPr lang="en-US" dirty="0"/>
          </a:p>
        </p:txBody>
      </p:sp>
      <p:graphicFrame>
        <p:nvGraphicFramePr>
          <p:cNvPr id="14" name="13 Tablo"/>
          <p:cNvGraphicFramePr>
            <a:graphicFrameLocks noGrp="1"/>
          </p:cNvGraphicFramePr>
          <p:nvPr/>
        </p:nvGraphicFramePr>
        <p:xfrm>
          <a:off x="3650511" y="1131186"/>
          <a:ext cx="4983125" cy="548640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4983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54143">
                <a:tc>
                  <a:txBody>
                    <a:bodyPr/>
                    <a:lstStyle/>
                    <a:p>
                      <a:r>
                        <a:rPr lang="tr-TR" b="0" dirty="0"/>
                        <a:t>Animasyon ve Oyun Tasarımı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/>
                        <a:t>Çizgi Film ve Animasyon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/>
                        <a:t>Halkla İlişkiler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/>
                        <a:t>İlahiyat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/>
                        <a:t>Okul Öncesi Öğretmenliği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/>
                        <a:t>Özel Eğitim Öğretmenliği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/>
                        <a:t>Radyo, Televizyon ve Sinema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/>
                        <a:t>Rekreasyon Yönetimi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/>
                        <a:t>Sinema ve Televizyon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/>
                        <a:t>Sosyal Bilgiler Öğretmenliği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/>
                        <a:t>Türkçe Öğretmenliği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/>
                        <a:t>Tarih Öğretmenliği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/>
                        <a:t>Medya ve İletişim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/>
                        <a:t>İslam ve Din Bilimleri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/>
                        <a:t>Gastronomi ve Mutfak Sanatları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5696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1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31 Dikdörtgen"/>
          <p:cNvSpPr/>
          <p:nvPr/>
        </p:nvSpPr>
        <p:spPr>
          <a:xfrm>
            <a:off x="0" y="0"/>
            <a:ext cx="9144000" cy="992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3" name="TextBox 4"/>
          <p:cNvSpPr txBox="1"/>
          <p:nvPr/>
        </p:nvSpPr>
        <p:spPr>
          <a:xfrm>
            <a:off x="-163902" y="6363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ea typeface="Roboto Bk" pitchFamily="2" charset="0"/>
              </a:rPr>
              <a:t>dil PUANINA GÖRE</a:t>
            </a:r>
          </a:p>
          <a:p>
            <a:pPr algn="ctr"/>
            <a:endParaRPr lang="en-US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ea typeface="Roboto Bk" pitchFamily="2" charset="0"/>
            </a:endParaRPr>
          </a:p>
        </p:txBody>
      </p:sp>
      <p:sp>
        <p:nvSpPr>
          <p:cNvPr id="34" name="Rectangle 5"/>
          <p:cNvSpPr/>
          <p:nvPr/>
        </p:nvSpPr>
        <p:spPr>
          <a:xfrm>
            <a:off x="243463" y="576412"/>
            <a:ext cx="82084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ÖĞRENCİ ALACAK BÖLÜMLER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12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676167" y="6492875"/>
            <a:ext cx="317648" cy="365125"/>
          </a:xfrm>
        </p:spPr>
        <p:txBody>
          <a:bodyPr/>
          <a:lstStyle/>
          <a:p>
            <a:fld id="{2F0443AE-4F20-4B40-B91B-135E9B6A23DD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8" name="Rounded Rectangle 27"/>
          <p:cNvSpPr/>
          <p:nvPr/>
        </p:nvSpPr>
        <p:spPr>
          <a:xfrm>
            <a:off x="211668" y="1837465"/>
            <a:ext cx="2666999" cy="3763925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DİL </a:t>
            </a:r>
          </a:p>
          <a:p>
            <a:pPr algn="ctr"/>
            <a:r>
              <a:rPr lang="tr-TR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PUAN TÜRÜNDEN ÖĞRECİ ALAN BÖLÜMLER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aphicFrame>
        <p:nvGraphicFramePr>
          <p:cNvPr id="9" name="13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7883857"/>
              </p:ext>
            </p:extLst>
          </p:nvPr>
        </p:nvGraphicFramePr>
        <p:xfrm>
          <a:off x="3644272" y="1032219"/>
          <a:ext cx="4807690" cy="594351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48076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8965">
                <a:tc>
                  <a:txBody>
                    <a:bodyPr/>
                    <a:lstStyle/>
                    <a:p>
                      <a:r>
                        <a:rPr lang="tr-TR" sz="2000" dirty="0"/>
                        <a:t>İspanyol Dili Edebiyatı</a:t>
                      </a:r>
                      <a:endParaRPr lang="tr-TR" sz="20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marL="91437" marR="91437" marT="45717" marB="4571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8965">
                <a:tc>
                  <a:txBody>
                    <a:bodyPr/>
                    <a:lstStyle/>
                    <a:p>
                      <a:pPr lvl="0" fontAlgn="base"/>
                      <a:r>
                        <a:rPr lang="tr-TR" sz="2000" u="none" kern="1200" dirty="0">
                          <a:effectLst/>
                        </a:rPr>
                        <a:t>İtalyan Dili ve  Edebiyatı</a:t>
                      </a:r>
                      <a:endParaRPr lang="tr-TR" sz="2000" b="1" u="none" kern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7" marR="91437" marT="45717" marB="4571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8965">
                <a:tc>
                  <a:txBody>
                    <a:bodyPr/>
                    <a:lstStyle/>
                    <a:p>
                      <a:r>
                        <a:rPr lang="tr-TR" sz="2000" dirty="0"/>
                        <a:t>Mütercim-Tercümanlık </a:t>
                      </a:r>
                      <a:endParaRPr lang="tr-TR" sz="20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marL="91437" marR="91437" marT="45717" marB="45717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8965">
                <a:tc>
                  <a:txBody>
                    <a:bodyPr/>
                    <a:lstStyle/>
                    <a:p>
                      <a:r>
                        <a:rPr lang="tr-TR" sz="2000" dirty="0"/>
                        <a:t>Amerikan Kültürü ve Edebiyatı</a:t>
                      </a:r>
                      <a:endParaRPr lang="tr-TR" sz="20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marL="91437" marR="91437" marT="45717" marB="45717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896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dirty="0"/>
                        <a:t>Almanca Öğretmenliği </a:t>
                      </a:r>
                      <a:endParaRPr lang="tr-TR" sz="20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marL="91437" marR="91437" marT="45717" marB="45717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8965">
                <a:tc>
                  <a:txBody>
                    <a:bodyPr/>
                    <a:lstStyle/>
                    <a:p>
                      <a:r>
                        <a:rPr lang="tr-TR" sz="2000" dirty="0"/>
                        <a:t>Turizm Rehberliği </a:t>
                      </a:r>
                      <a:endParaRPr lang="tr-TR" sz="20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marL="91437" marR="91437" marT="45717" marB="45717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8965">
                <a:tc>
                  <a:txBody>
                    <a:bodyPr/>
                    <a:lstStyle/>
                    <a:p>
                      <a:r>
                        <a:rPr lang="tr-TR" sz="2000" dirty="0"/>
                        <a:t>Almanca Öğretmenliği </a:t>
                      </a:r>
                      <a:endParaRPr lang="tr-TR" sz="20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marL="91437" marR="91437" marT="45717" marB="45717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8965">
                <a:tc>
                  <a:txBody>
                    <a:bodyPr/>
                    <a:lstStyle/>
                    <a:p>
                      <a:r>
                        <a:rPr lang="tr-TR" sz="2000" dirty="0"/>
                        <a:t>Alman Dili Edebiyatı</a:t>
                      </a:r>
                      <a:endParaRPr lang="tr-TR" sz="20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marL="91437" marR="91437" marT="45717" marB="45717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8965">
                <a:tc>
                  <a:txBody>
                    <a:bodyPr/>
                    <a:lstStyle/>
                    <a:p>
                      <a:r>
                        <a:rPr lang="tr-TR" sz="2000" dirty="0"/>
                        <a:t>Dilbilim </a:t>
                      </a:r>
                      <a:endParaRPr lang="tr-TR" sz="20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marL="91437" marR="91437" marT="45717" marB="45717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8965">
                <a:tc>
                  <a:txBody>
                    <a:bodyPr/>
                    <a:lstStyle/>
                    <a:p>
                      <a:r>
                        <a:rPr lang="tr-TR" sz="2000" dirty="0"/>
                        <a:t>İngiliz Dil </a:t>
                      </a:r>
                      <a:r>
                        <a:rPr lang="tr-TR" sz="2000" dirty="0" err="1"/>
                        <a:t>Bilmi</a:t>
                      </a:r>
                      <a:endParaRPr lang="tr-TR" sz="20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marL="91437" marR="91437" marT="45717" marB="45717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8965">
                <a:tc>
                  <a:txBody>
                    <a:bodyPr/>
                    <a:lstStyle/>
                    <a:p>
                      <a:r>
                        <a:rPr lang="tr-TR" sz="2000" dirty="0"/>
                        <a:t>İngilizce Öğretmenliği</a:t>
                      </a:r>
                      <a:endParaRPr lang="tr-TR" sz="20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marL="91437" marR="91437" marT="45717" marB="45717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8965">
                <a:tc>
                  <a:txBody>
                    <a:bodyPr/>
                    <a:lstStyle/>
                    <a:p>
                      <a:r>
                        <a:rPr lang="tr-TR" sz="2000" dirty="0" err="1"/>
                        <a:t>Çeviribilim</a:t>
                      </a:r>
                      <a:endParaRPr lang="tr-TR" sz="20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marL="91437" marR="91437" marT="45717" marB="45717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8965">
                <a:tc>
                  <a:txBody>
                    <a:bodyPr/>
                    <a:lstStyle/>
                    <a:p>
                      <a:r>
                        <a:rPr lang="tr-TR" sz="2000" dirty="0"/>
                        <a:t>Latin Dili Edebiyatı</a:t>
                      </a:r>
                      <a:endParaRPr lang="tr-TR" sz="20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marL="91437" marR="91437" marT="45717" marB="45717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78965">
                <a:tc>
                  <a:txBody>
                    <a:bodyPr/>
                    <a:lstStyle/>
                    <a:p>
                      <a:r>
                        <a:rPr lang="tr-TR" sz="2000" dirty="0"/>
                        <a:t>Fransızca Öğretmenliği</a:t>
                      </a:r>
                      <a:endParaRPr lang="tr-TR" sz="20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marL="91437" marR="91437" marT="45717" marB="45717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78965">
                <a:tc>
                  <a:txBody>
                    <a:bodyPr/>
                    <a:lstStyle/>
                    <a:p>
                      <a:r>
                        <a:rPr lang="tr-TR" sz="2000" dirty="0"/>
                        <a:t>Batı Dilleri</a:t>
                      </a:r>
                      <a:endParaRPr lang="tr-TR" sz="20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marL="91437" marR="91437" marT="45717" marB="45717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9709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İçerik Yer Tutucusu 5">
            <a:extLst>
              <a:ext uri="{FF2B5EF4-FFF2-40B4-BE49-F238E27FC236}">
                <a16:creationId xmlns:a16="http://schemas.microsoft.com/office/drawing/2014/main" id="{3BE40DCB-D960-42F2-99A9-4D77EF763F2E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717" y="136524"/>
            <a:ext cx="8441635" cy="672147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Dikdörtgen 9">
            <a:extLst>
              <a:ext uri="{FF2B5EF4-FFF2-40B4-BE49-F238E27FC236}">
                <a16:creationId xmlns:a16="http://schemas.microsoft.com/office/drawing/2014/main" id="{F2B63F99-C867-4991-9FE2-862A1F457FDC}"/>
              </a:ext>
            </a:extLst>
          </p:cNvPr>
          <p:cNvSpPr/>
          <p:nvPr/>
        </p:nvSpPr>
        <p:spPr>
          <a:xfrm>
            <a:off x="645105" y="1507024"/>
            <a:ext cx="8052178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30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SORULARINIZ İÇİN REHBERLİK SERVİSİNE</a:t>
            </a:r>
          </a:p>
          <a:p>
            <a:pPr algn="ctr"/>
            <a:r>
              <a:rPr lang="tr-TR" sz="30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BAŞVURABİLİRSİNİZ. </a:t>
            </a:r>
          </a:p>
        </p:txBody>
      </p:sp>
    </p:spTree>
    <p:extLst>
      <p:ext uri="{BB962C8B-B14F-4D97-AF65-F5344CB8AC3E}">
        <p14:creationId xmlns:p14="http://schemas.microsoft.com/office/powerpoint/2010/main" val="702208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0226"/>
          </a:xfrm>
        </p:spPr>
        <p:txBody>
          <a:bodyPr>
            <a:normAutofit/>
          </a:bodyPr>
          <a:lstStyle/>
          <a:p>
            <a:pPr algn="ctr"/>
            <a:r>
              <a:rPr lang="tr-TR" sz="4000" b="1" dirty="0">
                <a:solidFill>
                  <a:srgbClr val="0070C0"/>
                </a:solidFill>
              </a:rPr>
              <a:t>2022 YKS TARİHLERİ 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23528" y="2132856"/>
            <a:ext cx="8496944" cy="44644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sz="3600" dirty="0"/>
              <a:t>Haziran aynın sonunda</a:t>
            </a:r>
          </a:p>
          <a:p>
            <a:pPr marL="0" indent="0" algn="ctr">
              <a:buNone/>
            </a:pPr>
            <a:r>
              <a:rPr lang="tr-TR" sz="3600" b="1" dirty="0">
                <a:solidFill>
                  <a:srgbClr val="FF0000"/>
                </a:solidFill>
              </a:rPr>
              <a:t>TYT  Cumartesi günü(18)</a:t>
            </a:r>
          </a:p>
          <a:p>
            <a:pPr marL="0" indent="0" algn="ctr">
              <a:buNone/>
            </a:pPr>
            <a:r>
              <a:rPr lang="tr-TR" sz="3600" b="1" dirty="0">
                <a:solidFill>
                  <a:srgbClr val="FF0000"/>
                </a:solidFill>
              </a:rPr>
              <a:t>AYT ve YDT Pazar günü yapılacaktır(19)</a:t>
            </a:r>
          </a:p>
          <a:p>
            <a:pPr marL="0" indent="0" algn="ctr">
              <a:buNone/>
            </a:pPr>
            <a:endParaRPr lang="tr-TR" sz="3600" dirty="0"/>
          </a:p>
          <a:p>
            <a:pPr marL="0" indent="0" algn="ctr">
              <a:buNone/>
            </a:pPr>
            <a:r>
              <a:rPr lang="tr-TR" sz="3500" dirty="0"/>
              <a:t>YKS Başvuruları Şubat-Mart aylarında alınacaktır</a:t>
            </a:r>
          </a:p>
          <a:p>
            <a:pPr marL="0" indent="0" algn="ctr">
              <a:buNone/>
            </a:pPr>
            <a:endParaRPr lang="tr-TR" sz="3500" dirty="0"/>
          </a:p>
          <a:p>
            <a:pPr marL="0" indent="0" algn="ctr">
              <a:buNone/>
            </a:pPr>
            <a:endParaRPr lang="tr-TR" sz="3600" dirty="0"/>
          </a:p>
          <a:p>
            <a:pPr marL="0" indent="0">
              <a:buNone/>
            </a:pP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41855967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25 Dikdörtgen"/>
          <p:cNvSpPr/>
          <p:nvPr/>
        </p:nvSpPr>
        <p:spPr>
          <a:xfrm>
            <a:off x="0" y="0"/>
            <a:ext cx="9144000" cy="992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pSp>
        <p:nvGrpSpPr>
          <p:cNvPr id="4" name="Group 3"/>
          <p:cNvGrpSpPr/>
          <p:nvPr/>
        </p:nvGrpSpPr>
        <p:grpSpPr>
          <a:xfrm>
            <a:off x="-163902" y="116797"/>
            <a:ext cx="9144000" cy="1077218"/>
            <a:chOff x="-218536" y="-1046798"/>
            <a:chExt cx="12192000" cy="1436291"/>
          </a:xfrm>
        </p:grpSpPr>
        <p:sp>
          <p:nvSpPr>
            <p:cNvPr id="5" name="TextBox 4"/>
            <p:cNvSpPr txBox="1"/>
            <p:nvPr/>
          </p:nvSpPr>
          <p:spPr>
            <a:xfrm>
              <a:off x="-218536" y="-1046798"/>
              <a:ext cx="12192000" cy="143629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algn="ctr"/>
              <a:r>
                <a:rPr lang="tr-TR" sz="4000" b="1" cap="all" dirty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Bebas Neue" panose="020B0606020202050201" pitchFamily="34" charset="0"/>
                </a:rPr>
                <a:t>  TYT SORU SAYILARI</a:t>
              </a:r>
            </a:p>
            <a:p>
              <a:pPr algn="ctr"/>
              <a:endParaRPr lang="en-US" sz="2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ebas Neue" panose="020B0606020202050201" pitchFamily="34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543153" y="-433978"/>
              <a:ext cx="10944665" cy="615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r-TR" sz="24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TEMEL YETERLİLİK TESTİ</a:t>
              </a:r>
              <a:endPara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4513512" y="1223157"/>
            <a:ext cx="94114" cy="4975761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TextBox 7"/>
          <p:cNvSpPr txBox="1"/>
          <p:nvPr/>
        </p:nvSpPr>
        <p:spPr>
          <a:xfrm>
            <a:off x="5003931" y="1829551"/>
            <a:ext cx="1079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>
                <a:solidFill>
                  <a:schemeClr val="tx2">
                    <a:lumMod val="50000"/>
                  </a:schemeClr>
                </a:solidFill>
              </a:rPr>
              <a:t>Türkçe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4146551" y="1487596"/>
            <a:ext cx="829210" cy="82921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40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4104425" y="2670009"/>
            <a:ext cx="868837" cy="86883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40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4083928" y="3917677"/>
            <a:ext cx="915583" cy="91558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20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4077621" y="5110773"/>
            <a:ext cx="921892" cy="92189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20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pSp>
        <p:nvGrpSpPr>
          <p:cNvPr id="40" name="39 Grup"/>
          <p:cNvGrpSpPr/>
          <p:nvPr/>
        </p:nvGrpSpPr>
        <p:grpSpPr>
          <a:xfrm>
            <a:off x="5804452" y="4035593"/>
            <a:ext cx="3070115" cy="1000663"/>
            <a:chOff x="6455186" y="3940592"/>
            <a:chExt cx="2407506" cy="1000663"/>
          </a:xfrm>
        </p:grpSpPr>
        <p:sp>
          <p:nvSpPr>
            <p:cNvPr id="28" name="27 Yuvarlatılmış Dikdörtgen"/>
            <p:cNvSpPr/>
            <p:nvPr/>
          </p:nvSpPr>
          <p:spPr>
            <a:xfrm>
              <a:off x="6456928" y="3940592"/>
              <a:ext cx="2320505" cy="1000663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455186" y="3967143"/>
              <a:ext cx="2407506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Coğrafya                              :5</a:t>
              </a:r>
            </a:p>
            <a:p>
              <a:r>
                <a:rPr lang="tr-TR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Din Kültürü ve Ahlak Bilgisi :5</a:t>
              </a:r>
            </a:p>
            <a:p>
              <a:r>
                <a:rPr lang="tr-TR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Felsefe                                 :5</a:t>
              </a:r>
            </a:p>
            <a:p>
              <a:r>
                <a:rPr lang="tr-TR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Tarih                                    :5</a:t>
              </a:r>
              <a:endPara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953178" y="4290529"/>
            <a:ext cx="1570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>
                <a:solidFill>
                  <a:schemeClr val="tx2">
                    <a:lumMod val="50000"/>
                  </a:schemeClr>
                </a:solidFill>
              </a:rPr>
              <a:t>Sosyal Bilimler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5863" y="2908350"/>
            <a:ext cx="3692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b="1" dirty="0">
                <a:solidFill>
                  <a:schemeClr val="tx2">
                    <a:lumMod val="50000"/>
                  </a:schemeClr>
                </a:solidFill>
              </a:rPr>
              <a:t>Matematik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45" name="44 Grup"/>
          <p:cNvGrpSpPr/>
          <p:nvPr/>
        </p:nvGrpSpPr>
        <p:grpSpPr>
          <a:xfrm>
            <a:off x="1421229" y="5048023"/>
            <a:ext cx="1348716" cy="836762"/>
            <a:chOff x="1397478" y="4632386"/>
            <a:chExt cx="1348716" cy="836762"/>
          </a:xfrm>
        </p:grpSpPr>
        <p:sp>
          <p:nvSpPr>
            <p:cNvPr id="37" name="36 Yuvarlatılmış Dikdörtgen"/>
            <p:cNvSpPr/>
            <p:nvPr/>
          </p:nvSpPr>
          <p:spPr>
            <a:xfrm>
              <a:off x="1397478" y="4632386"/>
              <a:ext cx="1348716" cy="836762"/>
            </a:xfrm>
            <a:prstGeom prst="round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595887" y="4678698"/>
              <a:ext cx="1147313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Fizik      :7</a:t>
              </a:r>
            </a:p>
            <a:p>
              <a:r>
                <a:rPr lang="tr-TR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Kimya   :7</a:t>
              </a:r>
            </a:p>
            <a:p>
              <a:r>
                <a:rPr lang="tr-TR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Biyoloji :6</a:t>
              </a:r>
              <a:endPara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429489" y="5277569"/>
            <a:ext cx="3692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b="1" dirty="0">
                <a:solidFill>
                  <a:schemeClr val="tx2">
                    <a:lumMod val="50000"/>
                  </a:schemeClr>
                </a:solidFill>
              </a:rPr>
              <a:t>Fen Bilimleri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4445810" y="1013231"/>
            <a:ext cx="244943" cy="244943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5" name="Oval 24"/>
          <p:cNvSpPr/>
          <p:nvPr/>
        </p:nvSpPr>
        <p:spPr>
          <a:xfrm>
            <a:off x="4442758" y="6184630"/>
            <a:ext cx="228045" cy="228045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35" name="34 Grup"/>
          <p:cNvGrpSpPr/>
          <p:nvPr/>
        </p:nvGrpSpPr>
        <p:grpSpPr>
          <a:xfrm>
            <a:off x="362310" y="1112807"/>
            <a:ext cx="2389517" cy="1803225"/>
            <a:chOff x="362310" y="1112807"/>
            <a:chExt cx="2389517" cy="1803225"/>
          </a:xfrm>
        </p:grpSpPr>
        <p:sp>
          <p:nvSpPr>
            <p:cNvPr id="31" name="30 Metin kutusu"/>
            <p:cNvSpPr txBox="1"/>
            <p:nvPr/>
          </p:nvSpPr>
          <p:spPr>
            <a:xfrm>
              <a:off x="362310" y="1112807"/>
              <a:ext cx="2389517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44000">
                <a:spcAft>
                  <a:spcPts val="600"/>
                </a:spcAft>
              </a:pPr>
              <a:r>
                <a:rPr lang="tr-TR" sz="80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120</a:t>
              </a:r>
              <a:endParaRPr lang="tr-TR" dirty="0"/>
            </a:p>
          </p:txBody>
        </p:sp>
        <p:sp>
          <p:nvSpPr>
            <p:cNvPr id="33" name="32 Metin kutusu"/>
            <p:cNvSpPr txBox="1"/>
            <p:nvPr/>
          </p:nvSpPr>
          <p:spPr>
            <a:xfrm>
              <a:off x="672860" y="1992702"/>
              <a:ext cx="153550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5400" dirty="0"/>
                <a:t>Soru</a:t>
              </a:r>
            </a:p>
          </p:txBody>
        </p:sp>
      </p:grpSp>
      <p:grpSp>
        <p:nvGrpSpPr>
          <p:cNvPr id="46" name="45 Grup"/>
          <p:cNvGrpSpPr/>
          <p:nvPr/>
        </p:nvGrpSpPr>
        <p:grpSpPr>
          <a:xfrm>
            <a:off x="6576278" y="1199557"/>
            <a:ext cx="2389517" cy="1691296"/>
            <a:chOff x="6208143" y="980536"/>
            <a:chExt cx="2389517" cy="1691296"/>
          </a:xfrm>
        </p:grpSpPr>
        <p:sp>
          <p:nvSpPr>
            <p:cNvPr id="32" name="31 Metin kutusu"/>
            <p:cNvSpPr txBox="1"/>
            <p:nvPr/>
          </p:nvSpPr>
          <p:spPr>
            <a:xfrm>
              <a:off x="6208143" y="980536"/>
              <a:ext cx="2389517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80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135</a:t>
              </a:r>
              <a:endParaRPr lang="tr-TR" dirty="0"/>
            </a:p>
          </p:txBody>
        </p:sp>
        <p:sp>
          <p:nvSpPr>
            <p:cNvPr id="34" name="33 Metin kutusu"/>
            <p:cNvSpPr txBox="1"/>
            <p:nvPr/>
          </p:nvSpPr>
          <p:spPr>
            <a:xfrm>
              <a:off x="6320286" y="1963946"/>
              <a:ext cx="178854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4000" dirty="0"/>
                <a:t>Dakika</a:t>
              </a:r>
            </a:p>
          </p:txBody>
        </p:sp>
      </p:grpSp>
      <p:sp>
        <p:nvSpPr>
          <p:cNvPr id="30" name="29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159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4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500"/>
                            </p:stCondLst>
                            <p:childTnLst>
                              <p:par>
                                <p:cTn id="64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4800" b="1" dirty="0">
                <a:solidFill>
                  <a:srgbClr val="0070C0"/>
                </a:solidFill>
              </a:rPr>
              <a:t>TYT KAPSAMI 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800" dirty="0"/>
              <a:t>TARİH: 9-10. sınıf ve İnkılap Tarihi</a:t>
            </a:r>
          </a:p>
          <a:p>
            <a:r>
              <a:rPr lang="tr-TR" sz="2800" dirty="0"/>
              <a:t>Coğrafya: 9-10. sınıf</a:t>
            </a:r>
          </a:p>
          <a:p>
            <a:r>
              <a:rPr lang="tr-TR" sz="2800" dirty="0"/>
              <a:t>Felsefe (Ortak Zorunlu Felsefedir) </a:t>
            </a:r>
          </a:p>
          <a:p>
            <a:r>
              <a:rPr lang="tr-TR" sz="2800" dirty="0"/>
              <a:t>Din Kültürü: (Ortak Zorunlu) </a:t>
            </a:r>
          </a:p>
          <a:p>
            <a:r>
              <a:rPr lang="tr-TR" sz="2800" dirty="0"/>
              <a:t>Fizik, Kimya Biyoloji: 9. ve 10. sınıf. </a:t>
            </a:r>
          </a:p>
          <a:p>
            <a:r>
              <a:rPr lang="tr-TR" sz="2800" dirty="0"/>
              <a:t>Matematik: 9. ve 10. Sınıf (Mat-</a:t>
            </a:r>
            <a:r>
              <a:rPr lang="tr-TR" sz="2800" dirty="0" err="1"/>
              <a:t>Geo</a:t>
            </a:r>
            <a:r>
              <a:rPr lang="tr-TR" sz="2800" dirty="0"/>
              <a:t> Konuları)</a:t>
            </a:r>
          </a:p>
          <a:p>
            <a:r>
              <a:rPr lang="tr-TR" sz="2800" dirty="0"/>
              <a:t>Türkçe: Dil Anlatım Dersi ve Paragraf Konuları</a:t>
            </a:r>
          </a:p>
        </p:txBody>
      </p:sp>
    </p:spTree>
    <p:extLst>
      <p:ext uri="{BB962C8B-B14F-4D97-AF65-F5344CB8AC3E}">
        <p14:creationId xmlns:p14="http://schemas.microsoft.com/office/powerpoint/2010/main" val="4262617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3600" b="1" dirty="0">
                <a:solidFill>
                  <a:srgbClr val="0070C0"/>
                </a:solidFill>
              </a:rPr>
              <a:t>TYT UYGULANIŞI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112568"/>
          </a:xfrm>
        </p:spPr>
        <p:txBody>
          <a:bodyPr>
            <a:normAutofit/>
          </a:bodyPr>
          <a:lstStyle/>
          <a:p>
            <a:r>
              <a:rPr lang="tr-TR" sz="2400" b="1" dirty="0"/>
              <a:t>… HAZİRANDA CUMARTESİ GÜNÜ UYGULANACAKTIR</a:t>
            </a:r>
          </a:p>
          <a:p>
            <a:endParaRPr lang="tr-TR" sz="2400" b="1" dirty="0"/>
          </a:p>
          <a:p>
            <a:r>
              <a:rPr lang="tr-TR" sz="2400" b="1" dirty="0"/>
              <a:t>TEK SORU KİTAPÇIĞI DAĞITILACAKTIR.</a:t>
            </a:r>
          </a:p>
          <a:p>
            <a:endParaRPr lang="tr-TR" sz="2400" b="1" dirty="0"/>
          </a:p>
          <a:p>
            <a:r>
              <a:rPr lang="tr-TR" sz="2400" b="1" dirty="0"/>
              <a:t>SINAV SÜRESİ 120 SORU İÇİN 135 DAKİKADIR</a:t>
            </a:r>
            <a:r>
              <a:rPr lang="tr-TR" sz="2400" b="1" dirty="0">
                <a:solidFill>
                  <a:srgbClr val="FF0000"/>
                </a:solidFill>
              </a:rPr>
              <a:t>. </a:t>
            </a:r>
          </a:p>
          <a:p>
            <a:endParaRPr lang="tr-TR" sz="2400" b="1" dirty="0"/>
          </a:p>
          <a:p>
            <a:r>
              <a:rPr lang="tr-TR" sz="2400" b="1" dirty="0"/>
              <a:t>TYT BAŞLAMA SAATİ 10:15, SALONA SON GİRİŞ 10:00</a:t>
            </a:r>
          </a:p>
          <a:p>
            <a:endParaRPr lang="tr-TR" sz="2400" b="1" dirty="0"/>
          </a:p>
          <a:p>
            <a:r>
              <a:rPr lang="tr-TR" sz="2400" b="1" dirty="0"/>
              <a:t>4 YANLIŞ BİR DOĞRUYU GÖTÜRECEKTİR.</a:t>
            </a:r>
          </a:p>
        </p:txBody>
      </p:sp>
    </p:spTree>
    <p:extLst>
      <p:ext uri="{BB962C8B-B14F-4D97-AF65-F5344CB8AC3E}">
        <p14:creationId xmlns:p14="http://schemas.microsoft.com/office/powerpoint/2010/main" val="10342628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640960" cy="1143000"/>
          </a:xfrm>
        </p:spPr>
        <p:txBody>
          <a:bodyPr>
            <a:noAutofit/>
          </a:bodyPr>
          <a:lstStyle/>
          <a:p>
            <a:pPr algn="ctr"/>
            <a:r>
              <a:rPr lang="tr-TR" sz="3400" b="1" dirty="0">
                <a:solidFill>
                  <a:srgbClr val="0070C0"/>
                </a:solidFill>
              </a:rPr>
              <a:t>TYT’de ders başına her bir netin yaklaşık değeri</a:t>
            </a:r>
          </a:p>
        </p:txBody>
      </p:sp>
      <p:graphicFrame>
        <p:nvGraphicFramePr>
          <p:cNvPr id="5" name="İçerik Yer Tutucus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4220862"/>
              </p:ext>
            </p:extLst>
          </p:nvPr>
        </p:nvGraphicFramePr>
        <p:xfrm>
          <a:off x="539552" y="1556794"/>
          <a:ext cx="7992888" cy="482453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121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88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55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70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8564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315784">
                <a:tc>
                  <a:txBody>
                    <a:bodyPr/>
                    <a:lstStyle/>
                    <a:p>
                      <a:pPr algn="l" fontAlgn="ctr"/>
                      <a:r>
                        <a:rPr lang="tr-TR" sz="2600" u="none" strike="noStrike" dirty="0">
                          <a:effectLst/>
                        </a:rPr>
                        <a:t>Ders Adı </a:t>
                      </a:r>
                      <a:endParaRPr lang="tr-TR" sz="2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600" u="none" strike="noStrike" dirty="0">
                          <a:effectLst/>
                        </a:rPr>
                        <a:t>TYT Soru Sayısı</a:t>
                      </a:r>
                      <a:endParaRPr lang="tr-TR" sz="2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600" u="none" strike="noStrike" dirty="0">
                          <a:effectLst/>
                        </a:rPr>
                        <a:t>1 Net Değeri</a:t>
                      </a:r>
                      <a:endParaRPr lang="tr-TR" sz="2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600" u="none" strike="noStrike">
                          <a:effectLst/>
                        </a:rPr>
                        <a:t>Toplam Puan Katkısı</a:t>
                      </a:r>
                      <a:endParaRPr lang="tr-TR" sz="2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600" u="none" strike="noStrike">
                          <a:effectLst/>
                        </a:rPr>
                        <a:t>TYT Test Ağırlıkları</a:t>
                      </a:r>
                      <a:endParaRPr lang="tr-TR" sz="2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7188">
                <a:tc>
                  <a:txBody>
                    <a:bodyPr/>
                    <a:lstStyle/>
                    <a:p>
                      <a:pPr algn="l" fontAlgn="ctr"/>
                      <a:r>
                        <a:rPr lang="tr-TR" sz="2600" u="none" strike="noStrike">
                          <a:solidFill>
                            <a:srgbClr val="C00000"/>
                          </a:solidFill>
                          <a:effectLst/>
                        </a:rPr>
                        <a:t>Türkçe Testi </a:t>
                      </a:r>
                      <a:endParaRPr lang="tr-TR" sz="2600" b="1" i="0" u="none" strike="noStrike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6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40</a:t>
                      </a:r>
                      <a:endParaRPr lang="tr-TR" sz="26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6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3,3</a:t>
                      </a:r>
                      <a:endParaRPr lang="tr-TR" sz="26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600" u="none" strike="noStrike">
                          <a:solidFill>
                            <a:srgbClr val="C00000"/>
                          </a:solidFill>
                          <a:effectLst/>
                        </a:rPr>
                        <a:t>132</a:t>
                      </a:r>
                      <a:endParaRPr lang="tr-TR" sz="2600" b="1" i="0" u="none" strike="noStrike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6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% 33</a:t>
                      </a:r>
                      <a:endParaRPr lang="tr-TR" sz="26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77188">
                <a:tc>
                  <a:txBody>
                    <a:bodyPr/>
                    <a:lstStyle/>
                    <a:p>
                      <a:pPr algn="l" fontAlgn="ctr"/>
                      <a:r>
                        <a:rPr lang="tr-TR" sz="2600" u="none" strike="noStrike">
                          <a:solidFill>
                            <a:srgbClr val="C00000"/>
                          </a:solidFill>
                          <a:effectLst/>
                        </a:rPr>
                        <a:t>Matematik Testi </a:t>
                      </a:r>
                      <a:endParaRPr lang="tr-TR" sz="2600" b="1" i="0" u="none" strike="noStrike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6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40</a:t>
                      </a:r>
                      <a:endParaRPr lang="tr-TR" sz="26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6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3,3</a:t>
                      </a:r>
                      <a:endParaRPr lang="tr-TR" sz="26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600" u="none" strike="noStrike">
                          <a:solidFill>
                            <a:srgbClr val="C00000"/>
                          </a:solidFill>
                          <a:effectLst/>
                        </a:rPr>
                        <a:t>132</a:t>
                      </a:r>
                      <a:endParaRPr lang="tr-TR" sz="2600" b="1" i="0" u="none" strike="noStrike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6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% 33</a:t>
                      </a:r>
                      <a:endParaRPr lang="tr-TR" sz="26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77188">
                <a:tc>
                  <a:txBody>
                    <a:bodyPr/>
                    <a:lstStyle/>
                    <a:p>
                      <a:pPr algn="l" fontAlgn="ctr"/>
                      <a:r>
                        <a:rPr lang="tr-TR" sz="2600" u="none" strike="noStrike">
                          <a:solidFill>
                            <a:srgbClr val="C00000"/>
                          </a:solidFill>
                          <a:effectLst/>
                        </a:rPr>
                        <a:t>Sosyal Bil. Testi </a:t>
                      </a:r>
                      <a:endParaRPr lang="tr-TR" sz="2600" b="1" i="0" u="none" strike="noStrike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600" u="none" strike="noStrike">
                          <a:solidFill>
                            <a:srgbClr val="C00000"/>
                          </a:solidFill>
                          <a:effectLst/>
                        </a:rPr>
                        <a:t>20</a:t>
                      </a:r>
                      <a:endParaRPr lang="tr-TR" sz="2600" b="1" i="0" u="none" strike="noStrike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6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3,4</a:t>
                      </a:r>
                      <a:endParaRPr lang="tr-TR" sz="26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6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68</a:t>
                      </a:r>
                      <a:endParaRPr lang="tr-TR" sz="26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6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% 17</a:t>
                      </a:r>
                      <a:endParaRPr lang="tr-TR" sz="26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77188">
                <a:tc>
                  <a:txBody>
                    <a:bodyPr/>
                    <a:lstStyle/>
                    <a:p>
                      <a:pPr algn="l" fontAlgn="ctr"/>
                      <a:r>
                        <a:rPr lang="tr-TR" sz="2600" u="none" strike="noStrike">
                          <a:solidFill>
                            <a:srgbClr val="C00000"/>
                          </a:solidFill>
                          <a:effectLst/>
                        </a:rPr>
                        <a:t>Fen Bil. Testi</a:t>
                      </a:r>
                      <a:endParaRPr lang="tr-TR" sz="2600" b="1" i="0" u="none" strike="noStrike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600" u="none" strike="noStrike">
                          <a:solidFill>
                            <a:srgbClr val="C00000"/>
                          </a:solidFill>
                          <a:effectLst/>
                        </a:rPr>
                        <a:t>20</a:t>
                      </a:r>
                      <a:endParaRPr lang="tr-TR" sz="2600" b="1" i="0" u="none" strike="noStrike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6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3,4</a:t>
                      </a:r>
                      <a:endParaRPr lang="tr-TR" sz="26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6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68</a:t>
                      </a:r>
                      <a:endParaRPr lang="tr-TR" sz="26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6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% 17</a:t>
                      </a:r>
                      <a:endParaRPr lang="tr-TR" sz="26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1234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>
                <a:solidFill>
                  <a:srgbClr val="0070C0"/>
                </a:solidFill>
              </a:rPr>
              <a:t>ADAYLARA TAVSİYELER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85000" lnSpcReduction="20000"/>
          </a:bodyPr>
          <a:lstStyle/>
          <a:p>
            <a:endParaRPr lang="tr-TR" sz="3500" dirty="0"/>
          </a:p>
          <a:p>
            <a:r>
              <a:rPr lang="tr-TR" sz="3500" dirty="0" err="1"/>
              <a:t>TYT’de</a:t>
            </a:r>
            <a:r>
              <a:rPr lang="tr-TR" sz="3500" dirty="0"/>
              <a:t> tüm adaylar sınavda sorulan 4 testin hepsinden (TYT, AYT ve YDT için)alan ayrımı olmadan puan almaktadır. Bundan dolayı adayların tüm soruları yanıtlamaya çalışmaları önerilir. </a:t>
            </a:r>
            <a:r>
              <a:rPr lang="tr-TR" sz="3500" b="1" u="sng" dirty="0"/>
              <a:t>Alanınıza ait derslere odaklanmak zorunda değilsiniz, EN İYİ olduğunuz testleri çözmeniz daha avantajlıdır. </a:t>
            </a:r>
          </a:p>
          <a:p>
            <a:endParaRPr lang="tr-TR" sz="3000" dirty="0"/>
          </a:p>
          <a:p>
            <a:pPr marL="0" indent="0">
              <a:buNone/>
            </a:pPr>
            <a:endParaRPr lang="tr-TR" sz="3000" dirty="0"/>
          </a:p>
          <a:p>
            <a:r>
              <a:rPr lang="tr-TR" sz="2200" dirty="0">
                <a:solidFill>
                  <a:srgbClr val="C00000"/>
                </a:solidFill>
              </a:rPr>
              <a:t>Türkçe ya da Matematik testlerinin en az birinden 0,5 net çıkartan adayın TYT puanı hesaplanacaktır. </a:t>
            </a:r>
          </a:p>
          <a:p>
            <a:endParaRPr lang="tr-TR" sz="3000" dirty="0"/>
          </a:p>
          <a:p>
            <a:pPr marL="0" indent="0">
              <a:buNone/>
            </a:pPr>
            <a:r>
              <a:rPr lang="tr-TR" sz="2400" dirty="0">
                <a:solidFill>
                  <a:srgbClr val="C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73485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ntegral">
  <a:themeElements>
    <a:clrScheme name="Kırmızı Turuncu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E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125000"/>
              </a:schemeClr>
              <a:schemeClr val="phClr">
                <a:tint val="92000"/>
                <a:shade val="70000"/>
                <a:satMod val="110000"/>
              </a:schemeClr>
            </a:duotone>
          </a:blip>
          <a:tile tx="0" ty="0" sx="22000" sy="2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E736489A-00C3-4E0A-AAA8-D4D3127BA5B3}"/>
    </a:ext>
  </a:extLst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Sabun</Template>
  <TotalTime>1400</TotalTime>
  <Words>1488</Words>
  <Application>Microsoft Office PowerPoint</Application>
  <PresentationFormat>Ekran Gösterisi (4:3)</PresentationFormat>
  <Paragraphs>358</Paragraphs>
  <Slides>36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8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36</vt:i4>
      </vt:variant>
    </vt:vector>
  </HeadingPairs>
  <TitlesOfParts>
    <vt:vector size="45" baseType="lpstr">
      <vt:lpstr>Adobe Heiti Std R</vt:lpstr>
      <vt:lpstr>Arial</vt:lpstr>
      <vt:lpstr>Arial Black</vt:lpstr>
      <vt:lpstr>Bebas Neue</vt:lpstr>
      <vt:lpstr>Calibri</vt:lpstr>
      <vt:lpstr>Tw Cen MT</vt:lpstr>
      <vt:lpstr>Tw Cen MT Condensed</vt:lpstr>
      <vt:lpstr>Wingdings 3</vt:lpstr>
      <vt:lpstr>Entegral</vt:lpstr>
      <vt:lpstr>YÜKSEK ÖĞRETİM     KURUMLARI SINAVI</vt:lpstr>
      <vt:lpstr> «ÜNİVERSİTEYE YERLEŞME PUANI» HESABI İÇİN</vt:lpstr>
      <vt:lpstr>PowerPoint Sunusu</vt:lpstr>
      <vt:lpstr>2022 YKS TARİHLERİ </vt:lpstr>
      <vt:lpstr>PowerPoint Sunusu</vt:lpstr>
      <vt:lpstr>TYT KAPSAMI </vt:lpstr>
      <vt:lpstr>TYT UYGULANIŞI</vt:lpstr>
      <vt:lpstr>TYT’de ders başına her bir netin yaklaşık değeri</vt:lpstr>
      <vt:lpstr>ADAYLARA TAVSİYELER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HATIRLATMALAR</vt:lpstr>
      <vt:lpstr>AYT puanları birbirinden bağımsız hesaplanır </vt:lpstr>
      <vt:lpstr>PowerPoint Sunusu</vt:lpstr>
      <vt:lpstr>PowerPoint Sunusu</vt:lpstr>
      <vt:lpstr>PowerPoint Sunusu</vt:lpstr>
      <vt:lpstr>PowerPoint Sunusu</vt:lpstr>
      <vt:lpstr>TYT’de 200 ve üstü puana sahip adaylar  </vt:lpstr>
      <vt:lpstr>1. İHTİMAL</vt:lpstr>
      <vt:lpstr>2. İHTİMAL </vt:lpstr>
      <vt:lpstr>3. İHTİMAL</vt:lpstr>
      <vt:lpstr>ESKİ TYT’sinin YENİ TYT’ye dönüşmesi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LOVEISH</dc:creator>
  <cp:lastModifiedBy>MEVLÜDE DİNÇER</cp:lastModifiedBy>
  <cp:revision>128</cp:revision>
  <dcterms:created xsi:type="dcterms:W3CDTF">2015-11-06T18:34:53Z</dcterms:created>
  <dcterms:modified xsi:type="dcterms:W3CDTF">2022-01-12T08:15:10Z</dcterms:modified>
</cp:coreProperties>
</file>